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1" r:id="rId5"/>
    <p:sldId id="268" r:id="rId6"/>
    <p:sldId id="259" r:id="rId7"/>
    <p:sldId id="270" r:id="rId8"/>
    <p:sldId id="271" r:id="rId9"/>
    <p:sldId id="273" r:id="rId10"/>
    <p:sldId id="260" r:id="rId11"/>
    <p:sldId id="262" r:id="rId12"/>
    <p:sldId id="264" r:id="rId13"/>
    <p:sldId id="263" r:id="rId14"/>
    <p:sldId id="272" r:id="rId15"/>
    <p:sldId id="265" r:id="rId16"/>
    <p:sldId id="266" r:id="rId17"/>
    <p:sldId id="267"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3" autoAdjust="0"/>
    <p:restoredTop sz="84718" autoAdjust="0"/>
  </p:normalViewPr>
  <p:slideViewPr>
    <p:cSldViewPr>
      <p:cViewPr varScale="1">
        <p:scale>
          <a:sx n="75" d="100"/>
          <a:sy n="75" d="100"/>
        </p:scale>
        <p:origin x="1752" y="58"/>
      </p:cViewPr>
      <p:guideLst>
        <p:guide orient="horz" pos="2160"/>
        <p:guide pos="2880"/>
      </p:guideLst>
    </p:cSldViewPr>
  </p:slideViewPr>
  <p:outlineViewPr>
    <p:cViewPr>
      <p:scale>
        <a:sx n="33" d="100"/>
        <a:sy n="33" d="100"/>
      </p:scale>
      <p:origin x="0" y="3786"/>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72A0FE-9F08-4D6D-ADDC-7ACB70790EF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a:extLst>
              <a:ext uri="{FF2B5EF4-FFF2-40B4-BE49-F238E27FC236}">
                <a16:creationId xmlns:a16="http://schemas.microsoft.com/office/drawing/2014/main" id="{75F31ACD-E99C-4AC7-A79B-D35560F745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D46ADB8-C7E1-4EE2-9A97-04A29EA54027}" type="datetimeFigureOut">
              <a:rPr lang="en-US"/>
              <a:pPr>
                <a:defRPr/>
              </a:pPr>
              <a:t>1/16/2023</a:t>
            </a:fld>
            <a:endParaRPr lang="en-CA"/>
          </a:p>
        </p:txBody>
      </p:sp>
      <p:sp>
        <p:nvSpPr>
          <p:cNvPr id="4" name="Slide Image Placeholder 3">
            <a:extLst>
              <a:ext uri="{FF2B5EF4-FFF2-40B4-BE49-F238E27FC236}">
                <a16:creationId xmlns:a16="http://schemas.microsoft.com/office/drawing/2014/main" id="{48C81FB2-9E59-45D0-AF41-C99D74BE2CA8}"/>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1CB23F08-1709-45BF-B016-3492E25BC6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3E529C85-648F-4984-9FD4-3563AB07B86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a:extLst>
              <a:ext uri="{FF2B5EF4-FFF2-40B4-BE49-F238E27FC236}">
                <a16:creationId xmlns:a16="http://schemas.microsoft.com/office/drawing/2014/main" id="{E200812B-C1FB-4EBC-8DC4-A1AD63DAD86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3C13263-7262-4548-A056-6B57A0B6FBE7}" type="slidenum">
              <a:rPr lang="en-CA" altLang="en-US"/>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worker is chemical energy. Uses chemical energy to move electrons up a ladder, from one terminal to another. </a:t>
            </a:r>
          </a:p>
          <a:p>
            <a:r>
              <a:rPr lang="en-CA" dirty="0"/>
              <a:t>But when enough electrons are at the negative terminal, the worker cannot work anymore. (too ‘tired’). The attraction between the negative and positive charges is too strong so it would be like lifting a bag of bricks.</a:t>
            </a:r>
          </a:p>
          <a:p>
            <a:r>
              <a:rPr lang="en-CA" dirty="0"/>
              <a:t>If some of the electrons return to the positive terminal through doing work, then the ‘weight’ of the electrons is lowered and the worker can work more.</a:t>
            </a:r>
          </a:p>
          <a:p>
            <a:r>
              <a:rPr lang="en-CA" dirty="0"/>
              <a:t>Eventually, the worker reaches the end of his lifespan (if used up all the reactants for the chemical reaction) and the battery cannot function anymore.</a:t>
            </a:r>
          </a:p>
          <a:p>
            <a:endParaRPr lang="en-CA" dirty="0"/>
          </a:p>
          <a:p>
            <a:r>
              <a:rPr lang="en-CA" dirty="0" err="1"/>
              <a:t>Rechargeables</a:t>
            </a:r>
            <a:r>
              <a:rPr lang="en-CA" dirty="0"/>
              <a:t>: expend energy to conduct the reverse chemical reaction to recreate some of the original reactants so that the battery can run again. </a:t>
            </a:r>
          </a:p>
        </p:txBody>
      </p:sp>
      <p:sp>
        <p:nvSpPr>
          <p:cNvPr id="4" name="Slide Number Placeholder 3"/>
          <p:cNvSpPr>
            <a:spLocks noGrp="1"/>
          </p:cNvSpPr>
          <p:nvPr>
            <p:ph type="sldNum" sz="quarter" idx="5"/>
          </p:nvPr>
        </p:nvSpPr>
        <p:spPr/>
        <p:txBody>
          <a:bodyPr/>
          <a:lstStyle/>
          <a:p>
            <a:fld id="{53C13263-7262-4548-A056-6B57A0B6FBE7}" type="slidenum">
              <a:rPr lang="en-CA" altLang="en-US" smtClean="0"/>
              <a:pPr/>
              <a:t>7</a:t>
            </a:fld>
            <a:endParaRPr lang="en-CA" altLang="en-US"/>
          </a:p>
        </p:txBody>
      </p:sp>
    </p:spTree>
    <p:extLst>
      <p:ext uri="{BB962C8B-B14F-4D97-AF65-F5344CB8AC3E}">
        <p14:creationId xmlns:p14="http://schemas.microsoft.com/office/powerpoint/2010/main" val="2176428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74CA27E5-D84A-4687-A51D-CBC9F4992A94}"/>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20">
            <a:extLst>
              <a:ext uri="{FF2B5EF4-FFF2-40B4-BE49-F238E27FC236}">
                <a16:creationId xmlns:a16="http://schemas.microsoft.com/office/drawing/2014/main" id="{C7553E6D-2818-4C53-81A6-12BEB3BF6396}"/>
              </a:ext>
            </a:extLst>
          </p:cNvPr>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21">
            <a:extLst>
              <a:ext uri="{FF2B5EF4-FFF2-40B4-BE49-F238E27FC236}">
                <a16:creationId xmlns:a16="http://schemas.microsoft.com/office/drawing/2014/main" id="{A8D56856-644B-4043-9B55-3C384D7B8D98}"/>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23">
            <a:extLst>
              <a:ext uri="{FF2B5EF4-FFF2-40B4-BE49-F238E27FC236}">
                <a16:creationId xmlns:a16="http://schemas.microsoft.com/office/drawing/2014/main" id="{B70D478B-AC96-4B55-878B-5A3311787646}"/>
              </a:ext>
            </a:extLst>
          </p:cNvPr>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9">
            <a:extLst>
              <a:ext uri="{FF2B5EF4-FFF2-40B4-BE49-F238E27FC236}">
                <a16:creationId xmlns:a16="http://schemas.microsoft.com/office/drawing/2014/main" id="{2D3E9274-C829-431F-BDE7-4521270E0991}"/>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Straight Connector 10">
            <a:extLst>
              <a:ext uri="{FF2B5EF4-FFF2-40B4-BE49-F238E27FC236}">
                <a16:creationId xmlns:a16="http://schemas.microsoft.com/office/drawing/2014/main" id="{37E1CAF8-5E7A-4D31-956A-3874B567B3F8}"/>
              </a:ext>
            </a:extLst>
          </p:cNvPr>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Rectangle 11">
            <a:extLst>
              <a:ext uri="{FF2B5EF4-FFF2-40B4-BE49-F238E27FC236}">
                <a16:creationId xmlns:a16="http://schemas.microsoft.com/office/drawing/2014/main" id="{AFB8E23A-19B9-46B8-BC46-C0C929695A9C}"/>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9DF15771-0325-4F94-9DFE-0EA1EA53F7E8}"/>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6FA88664-DD44-444B-A7E8-AD5208ADC46F}"/>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a:extLst>
              <a:ext uri="{FF2B5EF4-FFF2-40B4-BE49-F238E27FC236}">
                <a16:creationId xmlns:a16="http://schemas.microsoft.com/office/drawing/2014/main" id="{C3D232A2-4A35-46C3-964B-BCCA30055049}"/>
              </a:ext>
            </a:extLst>
          </p:cNvPr>
          <p:cNvSpPr>
            <a:spLocks noGrp="1"/>
          </p:cNvSpPr>
          <p:nvPr>
            <p:ph type="dt" sz="half" idx="10"/>
          </p:nvPr>
        </p:nvSpPr>
        <p:spPr/>
        <p:txBody>
          <a:bodyPr/>
          <a:lstStyle>
            <a:lvl1pPr>
              <a:defRPr/>
            </a:lvl1pPr>
          </a:lstStyle>
          <a:p>
            <a:pPr>
              <a:defRPr/>
            </a:pPr>
            <a:fld id="{63DFED54-11E1-499A-A8EE-3D852E071D6B}" type="datetimeFigureOut">
              <a:rPr lang="en-US"/>
              <a:pPr>
                <a:defRPr/>
              </a:pPr>
              <a:t>1/16/2023</a:t>
            </a:fld>
            <a:endParaRPr lang="en-CA" dirty="0"/>
          </a:p>
        </p:txBody>
      </p:sp>
      <p:sp>
        <p:nvSpPr>
          <p:cNvPr id="16" name="Footer Placeholder 16">
            <a:extLst>
              <a:ext uri="{FF2B5EF4-FFF2-40B4-BE49-F238E27FC236}">
                <a16:creationId xmlns:a16="http://schemas.microsoft.com/office/drawing/2014/main" id="{EB9E9B6C-5960-4980-BB33-F834E369DBFC}"/>
              </a:ext>
            </a:extLst>
          </p:cNvPr>
          <p:cNvSpPr>
            <a:spLocks noGrp="1"/>
          </p:cNvSpPr>
          <p:nvPr>
            <p:ph type="ftr" sz="quarter" idx="11"/>
          </p:nvPr>
        </p:nvSpPr>
        <p:spPr/>
        <p:txBody>
          <a:bodyPr/>
          <a:lstStyle>
            <a:lvl1pPr>
              <a:defRPr/>
            </a:lvl1pPr>
          </a:lstStyle>
          <a:p>
            <a:pPr>
              <a:defRPr/>
            </a:pPr>
            <a:endParaRPr lang="en-CA"/>
          </a:p>
        </p:txBody>
      </p:sp>
      <p:sp>
        <p:nvSpPr>
          <p:cNvPr id="17" name="Slide Number Placeholder 28">
            <a:extLst>
              <a:ext uri="{FF2B5EF4-FFF2-40B4-BE49-F238E27FC236}">
                <a16:creationId xmlns:a16="http://schemas.microsoft.com/office/drawing/2014/main" id="{D13E2582-325E-4071-A799-6E5429CB5451}"/>
              </a:ext>
            </a:extLst>
          </p:cNvPr>
          <p:cNvSpPr>
            <a:spLocks noGrp="1"/>
          </p:cNvSpPr>
          <p:nvPr>
            <p:ph type="sldNum" sz="quarter" idx="12"/>
          </p:nvPr>
        </p:nvSpPr>
        <p:spPr>
          <a:xfrm>
            <a:off x="4343400" y="2198688"/>
            <a:ext cx="457200" cy="441325"/>
          </a:xfrm>
        </p:spPr>
        <p:txBody>
          <a:bodyPr/>
          <a:lstStyle>
            <a:lvl1pPr>
              <a:defRPr/>
            </a:lvl1pPr>
          </a:lstStyle>
          <a:p>
            <a:fld id="{43687C91-38ED-469A-A13C-6ADA4E83A24F}" type="slidenum">
              <a:rPr lang="en-CA" altLang="en-US"/>
              <a:pPr/>
              <a:t>‹#›</a:t>
            </a:fld>
            <a:endParaRPr lang="en-CA" altLang="en-US"/>
          </a:p>
        </p:txBody>
      </p:sp>
    </p:spTree>
    <p:extLst>
      <p:ext uri="{BB962C8B-B14F-4D97-AF65-F5344CB8AC3E}">
        <p14:creationId xmlns:p14="http://schemas.microsoft.com/office/powerpoint/2010/main" val="415624829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3F20E-7CA4-47AD-8D37-76B16162DAD4}"/>
              </a:ext>
            </a:extLst>
          </p:cNvPr>
          <p:cNvSpPr>
            <a:spLocks noGrp="1"/>
          </p:cNvSpPr>
          <p:nvPr>
            <p:ph type="dt" sz="half" idx="10"/>
          </p:nvPr>
        </p:nvSpPr>
        <p:spPr/>
        <p:txBody>
          <a:bodyPr/>
          <a:lstStyle>
            <a:lvl1pPr>
              <a:defRPr/>
            </a:lvl1pPr>
          </a:lstStyle>
          <a:p>
            <a:pPr>
              <a:defRPr/>
            </a:pPr>
            <a:fld id="{1898084E-3045-49E8-A850-09FC21384835}" type="datetimeFigureOut">
              <a:rPr lang="en-US"/>
              <a:pPr>
                <a:defRPr/>
              </a:pPr>
              <a:t>1/16/2023</a:t>
            </a:fld>
            <a:endParaRPr lang="en-CA" dirty="0"/>
          </a:p>
        </p:txBody>
      </p:sp>
      <p:sp>
        <p:nvSpPr>
          <p:cNvPr id="5" name="Footer Placeholder 4">
            <a:extLst>
              <a:ext uri="{FF2B5EF4-FFF2-40B4-BE49-F238E27FC236}">
                <a16:creationId xmlns:a16="http://schemas.microsoft.com/office/drawing/2014/main" id="{175F7F0C-03D1-44B0-9597-44F3760A9AC3}"/>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56BE59FB-5359-48D0-AB7A-F2A9BB18AA4D}"/>
              </a:ext>
            </a:extLst>
          </p:cNvPr>
          <p:cNvSpPr>
            <a:spLocks noGrp="1"/>
          </p:cNvSpPr>
          <p:nvPr>
            <p:ph type="sldNum" sz="quarter" idx="12"/>
          </p:nvPr>
        </p:nvSpPr>
        <p:spPr/>
        <p:txBody>
          <a:bodyPr/>
          <a:lstStyle>
            <a:lvl1pPr>
              <a:defRPr/>
            </a:lvl1pPr>
          </a:lstStyle>
          <a:p>
            <a:fld id="{E9EB4A79-B609-4C68-8D7D-8283BF0D25A0}" type="slidenum">
              <a:rPr lang="en-CA" altLang="en-US"/>
              <a:pPr/>
              <a:t>‹#›</a:t>
            </a:fld>
            <a:endParaRPr lang="en-CA" altLang="en-US"/>
          </a:p>
        </p:txBody>
      </p:sp>
    </p:spTree>
    <p:extLst>
      <p:ext uri="{BB962C8B-B14F-4D97-AF65-F5344CB8AC3E}">
        <p14:creationId xmlns:p14="http://schemas.microsoft.com/office/powerpoint/2010/main" val="289218723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solidFill>
          <a:schemeClr val="bg2"/>
        </a:solidFill>
        <a:effectLst/>
      </p:bgPr>
    </p:bg>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542327C5-5F16-4BB3-9FF7-970A7A338740}"/>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20">
            <a:extLst>
              <a:ext uri="{FF2B5EF4-FFF2-40B4-BE49-F238E27FC236}">
                <a16:creationId xmlns:a16="http://schemas.microsoft.com/office/drawing/2014/main" id="{215D89FA-C024-4A8B-83FB-A6D48942BFCD}"/>
              </a:ext>
            </a:extLst>
          </p:cNvPr>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21">
            <a:extLst>
              <a:ext uri="{FF2B5EF4-FFF2-40B4-BE49-F238E27FC236}">
                <a16:creationId xmlns:a16="http://schemas.microsoft.com/office/drawing/2014/main" id="{885B5A10-0919-4AC5-860A-2F75622EA8DA}"/>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23">
            <a:extLst>
              <a:ext uri="{FF2B5EF4-FFF2-40B4-BE49-F238E27FC236}">
                <a16:creationId xmlns:a16="http://schemas.microsoft.com/office/drawing/2014/main" id="{E4F075C0-AC9A-451C-9E17-E651FE3890DF}"/>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Rectangle 7">
            <a:extLst>
              <a:ext uri="{FF2B5EF4-FFF2-40B4-BE49-F238E27FC236}">
                <a16:creationId xmlns:a16="http://schemas.microsoft.com/office/drawing/2014/main" id="{978DBE01-A4CA-4807-A405-C9232D23300E}"/>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9" name="Rectangle 8">
            <a:extLst>
              <a:ext uri="{FF2B5EF4-FFF2-40B4-BE49-F238E27FC236}">
                <a16:creationId xmlns:a16="http://schemas.microsoft.com/office/drawing/2014/main" id="{0CE2F0CD-3C0C-4B9B-AFC2-F1E5CD32956D}"/>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9">
            <a:extLst>
              <a:ext uri="{FF2B5EF4-FFF2-40B4-BE49-F238E27FC236}">
                <a16:creationId xmlns:a16="http://schemas.microsoft.com/office/drawing/2014/main" id="{4584E482-BCEA-42D7-9169-AAE0CA7A2EE4}"/>
              </a:ext>
            </a:extLst>
          </p:cNvPr>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Oval 10">
            <a:extLst>
              <a:ext uri="{FF2B5EF4-FFF2-40B4-BE49-F238E27FC236}">
                <a16:creationId xmlns:a16="http://schemas.microsoft.com/office/drawing/2014/main" id="{9F9E965F-E988-4DDF-A982-14A097B5F972}"/>
              </a:ext>
            </a:extLst>
          </p:cNvPr>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a:extLst>
              <a:ext uri="{FF2B5EF4-FFF2-40B4-BE49-F238E27FC236}">
                <a16:creationId xmlns:a16="http://schemas.microsoft.com/office/drawing/2014/main" id="{16B5106E-7AF7-4B1B-9F53-E7F90BC911CE}"/>
              </a:ext>
            </a:extLst>
          </p:cNvPr>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a:extLst>
              <a:ext uri="{FF2B5EF4-FFF2-40B4-BE49-F238E27FC236}">
                <a16:creationId xmlns:a16="http://schemas.microsoft.com/office/drawing/2014/main" id="{FEC18790-1765-4E85-AB0F-01A2304C6E57}"/>
              </a:ext>
            </a:extLst>
          </p:cNvPr>
          <p:cNvSpPr>
            <a:spLocks noGrp="1"/>
          </p:cNvSpPr>
          <p:nvPr>
            <p:ph type="sldNum" sz="quarter" idx="10"/>
          </p:nvPr>
        </p:nvSpPr>
        <p:spPr>
          <a:xfrm>
            <a:off x="6915150" y="3009900"/>
            <a:ext cx="457200" cy="441325"/>
          </a:xfrm>
        </p:spPr>
        <p:txBody>
          <a:bodyPr/>
          <a:lstStyle>
            <a:lvl1pPr>
              <a:defRPr/>
            </a:lvl1pPr>
          </a:lstStyle>
          <a:p>
            <a:fld id="{DD2816B3-E421-45E0-B24E-B0D899CAC388}" type="slidenum">
              <a:rPr lang="en-CA" altLang="en-US"/>
              <a:pPr/>
              <a:t>‹#›</a:t>
            </a:fld>
            <a:endParaRPr lang="en-CA" altLang="en-US"/>
          </a:p>
        </p:txBody>
      </p:sp>
      <p:sp>
        <p:nvSpPr>
          <p:cNvPr id="14" name="Date Placeholder 3">
            <a:extLst>
              <a:ext uri="{FF2B5EF4-FFF2-40B4-BE49-F238E27FC236}">
                <a16:creationId xmlns:a16="http://schemas.microsoft.com/office/drawing/2014/main" id="{0FDD2631-4BE3-4CE0-ABA9-21A11F8B991A}"/>
              </a:ext>
            </a:extLst>
          </p:cNvPr>
          <p:cNvSpPr>
            <a:spLocks noGrp="1"/>
          </p:cNvSpPr>
          <p:nvPr>
            <p:ph type="dt" sz="half" idx="11"/>
          </p:nvPr>
        </p:nvSpPr>
        <p:spPr/>
        <p:txBody>
          <a:bodyPr/>
          <a:lstStyle>
            <a:lvl1pPr>
              <a:defRPr/>
            </a:lvl1pPr>
          </a:lstStyle>
          <a:p>
            <a:pPr>
              <a:defRPr/>
            </a:pPr>
            <a:fld id="{F4225747-014E-48DC-9D45-94AEF7A20FB4}" type="datetimeFigureOut">
              <a:rPr lang="en-US"/>
              <a:pPr>
                <a:defRPr/>
              </a:pPr>
              <a:t>1/16/2023</a:t>
            </a:fld>
            <a:endParaRPr lang="en-CA" dirty="0"/>
          </a:p>
        </p:txBody>
      </p:sp>
      <p:sp>
        <p:nvSpPr>
          <p:cNvPr id="15" name="Footer Placeholder 4">
            <a:extLst>
              <a:ext uri="{FF2B5EF4-FFF2-40B4-BE49-F238E27FC236}">
                <a16:creationId xmlns:a16="http://schemas.microsoft.com/office/drawing/2014/main" id="{F4EB5FFC-AF45-4358-9704-9A05069D8A80}"/>
              </a:ext>
            </a:extLst>
          </p:cNvPr>
          <p:cNvSpPr>
            <a:spLocks noGrp="1"/>
          </p:cNvSpPr>
          <p:nvPr>
            <p:ph type="ftr" sz="quarter" idx="12"/>
          </p:nvPr>
        </p:nvSpPr>
        <p:spPr/>
        <p:txBody>
          <a:bodyPr/>
          <a:lstStyle>
            <a:lvl1pPr>
              <a:defRPr/>
            </a:lvl1pPr>
          </a:lstStyle>
          <a:p>
            <a:pPr>
              <a:defRPr/>
            </a:pPr>
            <a:endParaRPr lang="en-CA"/>
          </a:p>
        </p:txBody>
      </p:sp>
    </p:spTree>
    <p:extLst>
      <p:ext uri="{BB962C8B-B14F-4D97-AF65-F5344CB8AC3E}">
        <p14:creationId xmlns:p14="http://schemas.microsoft.com/office/powerpoint/2010/main" val="43199724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451D9-EE1C-4EE3-BF76-A2B7B5A94997}"/>
              </a:ext>
            </a:extLst>
          </p:cNvPr>
          <p:cNvSpPr>
            <a:spLocks noGrp="1"/>
          </p:cNvSpPr>
          <p:nvPr>
            <p:ph type="dt" sz="half" idx="10"/>
          </p:nvPr>
        </p:nvSpPr>
        <p:spPr/>
        <p:txBody>
          <a:bodyPr/>
          <a:lstStyle>
            <a:lvl1pPr>
              <a:defRPr/>
            </a:lvl1pPr>
          </a:lstStyle>
          <a:p>
            <a:pPr>
              <a:defRPr/>
            </a:pPr>
            <a:fld id="{7E1E3426-050E-4C33-B5FE-DD303C1BCAB0}" type="datetimeFigureOut">
              <a:rPr lang="en-US"/>
              <a:pPr>
                <a:defRPr/>
              </a:pPr>
              <a:t>1/16/2023</a:t>
            </a:fld>
            <a:endParaRPr lang="en-CA" dirty="0"/>
          </a:p>
        </p:txBody>
      </p:sp>
      <p:sp>
        <p:nvSpPr>
          <p:cNvPr id="5" name="Footer Placeholder 4">
            <a:extLst>
              <a:ext uri="{FF2B5EF4-FFF2-40B4-BE49-F238E27FC236}">
                <a16:creationId xmlns:a16="http://schemas.microsoft.com/office/drawing/2014/main" id="{3B99A3C1-BC73-4E92-9F61-AF7DE4F34ABD}"/>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8B56B6F7-793A-4F8A-91C2-D8AA6244EEE9}"/>
              </a:ext>
            </a:extLst>
          </p:cNvPr>
          <p:cNvSpPr>
            <a:spLocks noGrp="1"/>
          </p:cNvSpPr>
          <p:nvPr>
            <p:ph type="sldNum" sz="quarter" idx="12"/>
          </p:nvPr>
        </p:nvSpPr>
        <p:spPr>
          <a:xfrm>
            <a:off x="4362450" y="1027113"/>
            <a:ext cx="457200" cy="441325"/>
          </a:xfrm>
        </p:spPr>
        <p:txBody>
          <a:bodyPr/>
          <a:lstStyle>
            <a:lvl1pPr>
              <a:defRPr/>
            </a:lvl1pPr>
          </a:lstStyle>
          <a:p>
            <a:fld id="{50F5C5C1-B597-422D-9FA4-A9CDAD61D02C}" type="slidenum">
              <a:rPr lang="en-CA" altLang="en-US"/>
              <a:pPr/>
              <a:t>‹#›</a:t>
            </a:fld>
            <a:endParaRPr lang="en-CA" altLang="en-US"/>
          </a:p>
        </p:txBody>
      </p:sp>
    </p:spTree>
    <p:extLst>
      <p:ext uri="{BB962C8B-B14F-4D97-AF65-F5344CB8AC3E}">
        <p14:creationId xmlns:p14="http://schemas.microsoft.com/office/powerpoint/2010/main" val="135763427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a:extLst>
              <a:ext uri="{FF2B5EF4-FFF2-40B4-BE49-F238E27FC236}">
                <a16:creationId xmlns:a16="http://schemas.microsoft.com/office/drawing/2014/main" id="{B5B4BFEF-F593-470E-A0EA-FBE1309AC156}"/>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20">
            <a:extLst>
              <a:ext uri="{FF2B5EF4-FFF2-40B4-BE49-F238E27FC236}">
                <a16:creationId xmlns:a16="http://schemas.microsoft.com/office/drawing/2014/main" id="{0835A844-9150-4BAB-A62A-10E0C7034D8B}"/>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21">
            <a:extLst>
              <a:ext uri="{FF2B5EF4-FFF2-40B4-BE49-F238E27FC236}">
                <a16:creationId xmlns:a16="http://schemas.microsoft.com/office/drawing/2014/main" id="{3041C008-23DE-4A63-BB82-B8187DE7AB25}"/>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23">
            <a:extLst>
              <a:ext uri="{FF2B5EF4-FFF2-40B4-BE49-F238E27FC236}">
                <a16:creationId xmlns:a16="http://schemas.microsoft.com/office/drawing/2014/main" id="{EF7611B6-ED75-4A61-947D-BFB86EFE3855}"/>
              </a:ext>
            </a:extLst>
          </p:cNvPr>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Rectangle 24">
            <a:extLst>
              <a:ext uri="{FF2B5EF4-FFF2-40B4-BE49-F238E27FC236}">
                <a16:creationId xmlns:a16="http://schemas.microsoft.com/office/drawing/2014/main" id="{8373B5D8-3315-4B74-98D3-4BAEC5CFE350}"/>
              </a:ext>
            </a:extLst>
          </p:cNvPr>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Rectangle 25">
            <a:extLst>
              <a:ext uri="{FF2B5EF4-FFF2-40B4-BE49-F238E27FC236}">
                <a16:creationId xmlns:a16="http://schemas.microsoft.com/office/drawing/2014/main" id="{49AF1822-3F69-4B8C-8E9F-207F9DBF5C63}"/>
              </a:ext>
            </a:extLst>
          </p:cNvPr>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9">
            <a:extLst>
              <a:ext uri="{FF2B5EF4-FFF2-40B4-BE49-F238E27FC236}">
                <a16:creationId xmlns:a16="http://schemas.microsoft.com/office/drawing/2014/main" id="{7EFCBC75-5C9D-430F-84C2-3FA4BD25CA7D}"/>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10">
            <a:extLst>
              <a:ext uri="{FF2B5EF4-FFF2-40B4-BE49-F238E27FC236}">
                <a16:creationId xmlns:a16="http://schemas.microsoft.com/office/drawing/2014/main" id="{23295E64-C976-42A5-AFB2-1972EE00004C}"/>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11">
            <a:extLst>
              <a:ext uri="{FF2B5EF4-FFF2-40B4-BE49-F238E27FC236}">
                <a16:creationId xmlns:a16="http://schemas.microsoft.com/office/drawing/2014/main" id="{72787C1E-1EF3-444F-88D3-206D64C2302A}"/>
              </a:ext>
            </a:extLst>
          </p:cNvPr>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12">
            <a:extLst>
              <a:ext uri="{FF2B5EF4-FFF2-40B4-BE49-F238E27FC236}">
                <a16:creationId xmlns:a16="http://schemas.microsoft.com/office/drawing/2014/main" id="{F93C874D-9F5C-434B-B33C-36E1D9BF216D}"/>
              </a:ext>
            </a:extLst>
          </p:cNvPr>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77E14736-1899-4E77-81DA-56CBE6D03876}"/>
              </a:ext>
            </a:extLst>
          </p:cNvPr>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a:extLst>
              <a:ext uri="{FF2B5EF4-FFF2-40B4-BE49-F238E27FC236}">
                <a16:creationId xmlns:a16="http://schemas.microsoft.com/office/drawing/2014/main" id="{02DDDD50-A674-4B20-B2D5-45C74CC28FB0}"/>
              </a:ext>
            </a:extLst>
          </p:cNvPr>
          <p:cNvSpPr>
            <a:spLocks noGrp="1"/>
          </p:cNvSpPr>
          <p:nvPr>
            <p:ph type="ftr" sz="quarter" idx="10"/>
          </p:nvPr>
        </p:nvSpPr>
        <p:spPr/>
        <p:txBody>
          <a:bodyPr/>
          <a:lstStyle>
            <a:lvl1pPr>
              <a:defRPr/>
            </a:lvl1pPr>
          </a:lstStyle>
          <a:p>
            <a:pPr>
              <a:defRPr/>
            </a:pPr>
            <a:endParaRPr lang="en-CA"/>
          </a:p>
        </p:txBody>
      </p:sp>
      <p:sp>
        <p:nvSpPr>
          <p:cNvPr id="16" name="Date Placeholder 3">
            <a:extLst>
              <a:ext uri="{FF2B5EF4-FFF2-40B4-BE49-F238E27FC236}">
                <a16:creationId xmlns:a16="http://schemas.microsoft.com/office/drawing/2014/main" id="{E8050943-7C48-4AC5-932F-0BF95D3B83E5}"/>
              </a:ext>
            </a:extLst>
          </p:cNvPr>
          <p:cNvSpPr>
            <a:spLocks noGrp="1"/>
          </p:cNvSpPr>
          <p:nvPr>
            <p:ph type="dt" sz="half" idx="11"/>
          </p:nvPr>
        </p:nvSpPr>
        <p:spPr/>
        <p:txBody>
          <a:bodyPr/>
          <a:lstStyle>
            <a:lvl1pPr>
              <a:defRPr/>
            </a:lvl1pPr>
          </a:lstStyle>
          <a:p>
            <a:pPr>
              <a:defRPr/>
            </a:pPr>
            <a:fld id="{7E7B645B-9E85-4B9E-BE9B-2FFACE43639B}" type="datetimeFigureOut">
              <a:rPr lang="en-US"/>
              <a:pPr>
                <a:defRPr/>
              </a:pPr>
              <a:t>1/16/2023</a:t>
            </a:fld>
            <a:endParaRPr lang="en-CA" dirty="0"/>
          </a:p>
        </p:txBody>
      </p:sp>
      <p:sp>
        <p:nvSpPr>
          <p:cNvPr id="17" name="Slide Number Placeholder 5">
            <a:extLst>
              <a:ext uri="{FF2B5EF4-FFF2-40B4-BE49-F238E27FC236}">
                <a16:creationId xmlns:a16="http://schemas.microsoft.com/office/drawing/2014/main" id="{625B27F3-02E8-4D11-BBBA-6D6FA827FE27}"/>
              </a:ext>
            </a:extLst>
          </p:cNvPr>
          <p:cNvSpPr>
            <a:spLocks noGrp="1"/>
          </p:cNvSpPr>
          <p:nvPr>
            <p:ph type="sldNum" sz="quarter" idx="12"/>
          </p:nvPr>
        </p:nvSpPr>
        <p:spPr>
          <a:xfrm>
            <a:off x="4343400" y="2198688"/>
            <a:ext cx="457200" cy="441325"/>
          </a:xfrm>
        </p:spPr>
        <p:txBody>
          <a:bodyPr/>
          <a:lstStyle>
            <a:lvl1pPr>
              <a:defRPr/>
            </a:lvl1pPr>
          </a:lstStyle>
          <a:p>
            <a:fld id="{5A4FAC54-388E-4200-8D27-131B668DBF07}" type="slidenum">
              <a:rPr lang="en-CA" altLang="en-US"/>
              <a:pPr/>
              <a:t>‹#›</a:t>
            </a:fld>
            <a:endParaRPr lang="en-CA" altLang="en-US"/>
          </a:p>
        </p:txBody>
      </p:sp>
    </p:spTree>
    <p:extLst>
      <p:ext uri="{BB962C8B-B14F-4D97-AF65-F5344CB8AC3E}">
        <p14:creationId xmlns:p14="http://schemas.microsoft.com/office/powerpoint/2010/main" val="11345348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2"/>
        </a:solidFill>
        <a:effectLst/>
      </p:bgPr>
    </p:bg>
    <p:spTree>
      <p:nvGrpSpPr>
        <p:cNvPr id="1" name=""/>
        <p:cNvGrpSpPr/>
        <p:nvPr/>
      </p:nvGrpSpPr>
      <p:grpSpPr>
        <a:xfrm>
          <a:off x="0" y="0"/>
          <a:ext cx="0" cy="0"/>
          <a:chOff x="0" y="0"/>
          <a:chExt cx="0" cy="0"/>
        </a:xfrm>
      </p:grpSpPr>
      <p:sp>
        <p:nvSpPr>
          <p:cNvPr id="5" name="Straight Connector 19">
            <a:extLst>
              <a:ext uri="{FF2B5EF4-FFF2-40B4-BE49-F238E27FC236}">
                <a16:creationId xmlns:a16="http://schemas.microsoft.com/office/drawing/2014/main" id="{76FFE6F0-0702-4D75-A09B-E773DB3DAF2D}"/>
              </a:ext>
            </a:extLst>
          </p:cNvPr>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E597008D-110A-47AF-BD06-3767BAB97CA3}"/>
              </a:ext>
            </a:extLst>
          </p:cNvPr>
          <p:cNvSpPr>
            <a:spLocks noGrp="1"/>
          </p:cNvSpPr>
          <p:nvPr>
            <p:ph type="dt" sz="half" idx="10"/>
          </p:nvPr>
        </p:nvSpPr>
        <p:spPr>
          <a:xfrm>
            <a:off x="5791200" y="6410325"/>
            <a:ext cx="3044825" cy="365125"/>
          </a:xfrm>
        </p:spPr>
        <p:txBody>
          <a:bodyPr/>
          <a:lstStyle>
            <a:lvl1pPr>
              <a:defRPr/>
            </a:lvl1pPr>
          </a:lstStyle>
          <a:p>
            <a:pPr>
              <a:defRPr/>
            </a:pPr>
            <a:fld id="{2C02D770-6FB8-4F46-B9B2-EAD5F3CFEBD9}" type="datetimeFigureOut">
              <a:rPr lang="en-US"/>
              <a:pPr>
                <a:defRPr/>
              </a:pPr>
              <a:t>1/16/2023</a:t>
            </a:fld>
            <a:endParaRPr lang="en-CA" dirty="0"/>
          </a:p>
        </p:txBody>
      </p:sp>
      <p:sp>
        <p:nvSpPr>
          <p:cNvPr id="7" name="Footer Placeholder 5">
            <a:extLst>
              <a:ext uri="{FF2B5EF4-FFF2-40B4-BE49-F238E27FC236}">
                <a16:creationId xmlns:a16="http://schemas.microsoft.com/office/drawing/2014/main" id="{B93B7297-9DA7-4C5D-A786-74E3E5787F20}"/>
              </a:ext>
            </a:extLst>
          </p:cNvPr>
          <p:cNvSpPr>
            <a:spLocks noGrp="1"/>
          </p:cNvSpPr>
          <p:nvPr>
            <p:ph type="ftr" sz="quarter" idx="11"/>
          </p:nvPr>
        </p:nvSpPr>
        <p:spPr/>
        <p:txBody>
          <a:bodyPr/>
          <a:lstStyle>
            <a:lvl1pPr>
              <a:defRPr/>
            </a:lvl1pPr>
          </a:lstStyle>
          <a:p>
            <a:pPr>
              <a:defRPr/>
            </a:pPr>
            <a:endParaRPr lang="en-CA"/>
          </a:p>
        </p:txBody>
      </p:sp>
      <p:sp>
        <p:nvSpPr>
          <p:cNvPr id="8" name="Slide Number Placeholder 6">
            <a:extLst>
              <a:ext uri="{FF2B5EF4-FFF2-40B4-BE49-F238E27FC236}">
                <a16:creationId xmlns:a16="http://schemas.microsoft.com/office/drawing/2014/main" id="{F0A7F727-E3C9-4F19-B00E-83A2302B1CB6}"/>
              </a:ext>
            </a:extLst>
          </p:cNvPr>
          <p:cNvSpPr>
            <a:spLocks noGrp="1"/>
          </p:cNvSpPr>
          <p:nvPr>
            <p:ph type="sldNum" sz="quarter" idx="12"/>
          </p:nvPr>
        </p:nvSpPr>
        <p:spPr/>
        <p:txBody>
          <a:bodyPr/>
          <a:lstStyle>
            <a:lvl1pPr>
              <a:defRPr/>
            </a:lvl1pPr>
          </a:lstStyle>
          <a:p>
            <a:fld id="{9444E1C1-6A25-480D-85C6-3C1DB2172D76}" type="slidenum">
              <a:rPr lang="en-CA" altLang="en-US"/>
              <a:pPr/>
              <a:t>‹#›</a:t>
            </a:fld>
            <a:endParaRPr lang="en-CA" altLang="en-US"/>
          </a:p>
        </p:txBody>
      </p:sp>
    </p:spTree>
    <p:extLst>
      <p:ext uri="{BB962C8B-B14F-4D97-AF65-F5344CB8AC3E}">
        <p14:creationId xmlns:p14="http://schemas.microsoft.com/office/powerpoint/2010/main" val="336168060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solidFill>
        <a:effectLst/>
      </p:bgPr>
    </p:bg>
    <p:spTree>
      <p:nvGrpSpPr>
        <p:cNvPr id="1" name=""/>
        <p:cNvGrpSpPr/>
        <p:nvPr/>
      </p:nvGrpSpPr>
      <p:grpSpPr>
        <a:xfrm>
          <a:off x="0" y="0"/>
          <a:ext cx="0" cy="0"/>
          <a:chOff x="0" y="0"/>
          <a:chExt cx="0" cy="0"/>
        </a:xfrm>
      </p:grpSpPr>
      <p:sp>
        <p:nvSpPr>
          <p:cNvPr id="7" name="Straight Connector 19">
            <a:extLst>
              <a:ext uri="{FF2B5EF4-FFF2-40B4-BE49-F238E27FC236}">
                <a16:creationId xmlns:a16="http://schemas.microsoft.com/office/drawing/2014/main" id="{81DC1DF1-A75F-4DD6-B19E-8E05D67EFCF2}"/>
              </a:ext>
            </a:extLst>
          </p:cNvPr>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CA"/>
          </a:p>
        </p:txBody>
      </p:sp>
      <p:sp>
        <p:nvSpPr>
          <p:cNvPr id="8" name="Rectangle 20">
            <a:extLst>
              <a:ext uri="{FF2B5EF4-FFF2-40B4-BE49-F238E27FC236}">
                <a16:creationId xmlns:a16="http://schemas.microsoft.com/office/drawing/2014/main" id="{81C72733-7D94-4049-9952-D1C61095C2E7}"/>
              </a:ext>
            </a:extLst>
          </p:cNvPr>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Rectangle 21">
            <a:extLst>
              <a:ext uri="{FF2B5EF4-FFF2-40B4-BE49-F238E27FC236}">
                <a16:creationId xmlns:a16="http://schemas.microsoft.com/office/drawing/2014/main" id="{BDFFEB6E-77FC-4F85-AF1C-EA8C47789BA8}"/>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23">
            <a:extLst>
              <a:ext uri="{FF2B5EF4-FFF2-40B4-BE49-F238E27FC236}">
                <a16:creationId xmlns:a16="http://schemas.microsoft.com/office/drawing/2014/main" id="{D9449239-2925-460A-9DCF-94B26090C1D4}"/>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 name="Rectangle 24">
            <a:extLst>
              <a:ext uri="{FF2B5EF4-FFF2-40B4-BE49-F238E27FC236}">
                <a16:creationId xmlns:a16="http://schemas.microsoft.com/office/drawing/2014/main" id="{FE399C63-7A01-4C57-A3E1-98B419CC619B}"/>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2" name="Rectangle 11">
            <a:extLst>
              <a:ext uri="{FF2B5EF4-FFF2-40B4-BE49-F238E27FC236}">
                <a16:creationId xmlns:a16="http://schemas.microsoft.com/office/drawing/2014/main" id="{9CAC62ED-C6BD-46DF-BDEB-507A3CA6E05C}"/>
              </a:ext>
            </a:extLst>
          </p:cNvPr>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a:extLst>
              <a:ext uri="{FF2B5EF4-FFF2-40B4-BE49-F238E27FC236}">
                <a16:creationId xmlns:a16="http://schemas.microsoft.com/office/drawing/2014/main" id="{72ED9E48-33E5-4BC6-968E-CA41C5FE6194}"/>
              </a:ext>
            </a:extLst>
          </p:cNvPr>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Straight Connector 13">
            <a:extLst>
              <a:ext uri="{FF2B5EF4-FFF2-40B4-BE49-F238E27FC236}">
                <a16:creationId xmlns:a16="http://schemas.microsoft.com/office/drawing/2014/main" id="{3880B61B-1EA7-4341-8A5C-0EB313F0A5B2}"/>
              </a:ext>
            </a:extLst>
          </p:cNvPr>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5" name="Rectangle 14">
            <a:extLst>
              <a:ext uri="{FF2B5EF4-FFF2-40B4-BE49-F238E27FC236}">
                <a16:creationId xmlns:a16="http://schemas.microsoft.com/office/drawing/2014/main" id="{E40CCFF4-417D-4F68-8682-46CEB520E55E}"/>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6" name="Oval 15">
            <a:extLst>
              <a:ext uri="{FF2B5EF4-FFF2-40B4-BE49-F238E27FC236}">
                <a16:creationId xmlns:a16="http://schemas.microsoft.com/office/drawing/2014/main" id="{2CE35FDC-E58D-4A8E-A909-0504BF715EEB}"/>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a:extLst>
              <a:ext uri="{FF2B5EF4-FFF2-40B4-BE49-F238E27FC236}">
                <a16:creationId xmlns:a16="http://schemas.microsoft.com/office/drawing/2014/main" id="{E948A9B9-30DF-43CD-93F7-4372386EB1D0}"/>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a:extLst>
              <a:ext uri="{FF2B5EF4-FFF2-40B4-BE49-F238E27FC236}">
                <a16:creationId xmlns:a16="http://schemas.microsoft.com/office/drawing/2014/main" id="{7CDD24EA-9F95-4E2C-AD69-77331AA4B43C}"/>
              </a:ext>
            </a:extLst>
          </p:cNvPr>
          <p:cNvSpPr>
            <a:spLocks noGrp="1"/>
          </p:cNvSpPr>
          <p:nvPr>
            <p:ph type="dt" sz="half" idx="10"/>
          </p:nvPr>
        </p:nvSpPr>
        <p:spPr/>
        <p:txBody>
          <a:bodyPr/>
          <a:lstStyle>
            <a:lvl1pPr>
              <a:defRPr/>
            </a:lvl1pPr>
          </a:lstStyle>
          <a:p>
            <a:pPr>
              <a:defRPr/>
            </a:pPr>
            <a:fld id="{0B09E20D-825D-4A14-B79B-EB23C81D4B4E}" type="datetimeFigureOut">
              <a:rPr lang="en-US"/>
              <a:pPr>
                <a:defRPr/>
              </a:pPr>
              <a:t>1/16/2023</a:t>
            </a:fld>
            <a:endParaRPr lang="en-CA" dirty="0"/>
          </a:p>
        </p:txBody>
      </p:sp>
      <p:sp>
        <p:nvSpPr>
          <p:cNvPr id="19" name="Footer Placeholder 7">
            <a:extLst>
              <a:ext uri="{FF2B5EF4-FFF2-40B4-BE49-F238E27FC236}">
                <a16:creationId xmlns:a16="http://schemas.microsoft.com/office/drawing/2014/main" id="{67588EA4-7EB1-43E5-9CF4-64BBA09F8FB7}"/>
              </a:ext>
            </a:extLst>
          </p:cNvPr>
          <p:cNvSpPr>
            <a:spLocks noGrp="1"/>
          </p:cNvSpPr>
          <p:nvPr>
            <p:ph type="ftr" sz="quarter" idx="11"/>
          </p:nvPr>
        </p:nvSpPr>
        <p:spPr>
          <a:xfrm>
            <a:off x="304800" y="6410325"/>
            <a:ext cx="3581400" cy="365125"/>
          </a:xfrm>
        </p:spPr>
        <p:txBody>
          <a:bodyPr/>
          <a:lstStyle>
            <a:lvl1pPr>
              <a:defRPr/>
            </a:lvl1pPr>
          </a:lstStyle>
          <a:p>
            <a:pPr>
              <a:defRPr/>
            </a:pPr>
            <a:endParaRPr lang="en-CA"/>
          </a:p>
        </p:txBody>
      </p:sp>
      <p:sp>
        <p:nvSpPr>
          <p:cNvPr id="20" name="Slide Number Placeholder 8">
            <a:extLst>
              <a:ext uri="{FF2B5EF4-FFF2-40B4-BE49-F238E27FC236}">
                <a16:creationId xmlns:a16="http://schemas.microsoft.com/office/drawing/2014/main" id="{85C2C27D-4797-48DE-B79A-D4A85753F818}"/>
              </a:ext>
            </a:extLst>
          </p:cNvPr>
          <p:cNvSpPr>
            <a:spLocks noGrp="1"/>
          </p:cNvSpPr>
          <p:nvPr>
            <p:ph type="sldNum" sz="quarter" idx="12"/>
          </p:nvPr>
        </p:nvSpPr>
        <p:spPr>
          <a:xfrm>
            <a:off x="4343400" y="1042988"/>
            <a:ext cx="457200" cy="441325"/>
          </a:xfrm>
        </p:spPr>
        <p:txBody>
          <a:bodyPr/>
          <a:lstStyle>
            <a:lvl1pPr>
              <a:defRPr/>
            </a:lvl1pPr>
          </a:lstStyle>
          <a:p>
            <a:fld id="{A2C59381-3EEC-4DB9-BB25-A846FDF66792}" type="slidenum">
              <a:rPr lang="en-CA" altLang="en-US"/>
              <a:pPr/>
              <a:t>‹#›</a:t>
            </a:fld>
            <a:endParaRPr lang="en-CA" altLang="en-US"/>
          </a:p>
        </p:txBody>
      </p:sp>
    </p:spTree>
    <p:extLst>
      <p:ext uri="{BB962C8B-B14F-4D97-AF65-F5344CB8AC3E}">
        <p14:creationId xmlns:p14="http://schemas.microsoft.com/office/powerpoint/2010/main" val="19859368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698E1F-D9BB-401B-AD94-1E32A82F6EBB}"/>
              </a:ext>
            </a:extLst>
          </p:cNvPr>
          <p:cNvSpPr>
            <a:spLocks noGrp="1"/>
          </p:cNvSpPr>
          <p:nvPr>
            <p:ph type="dt" sz="half" idx="10"/>
          </p:nvPr>
        </p:nvSpPr>
        <p:spPr/>
        <p:txBody>
          <a:bodyPr/>
          <a:lstStyle>
            <a:lvl1pPr>
              <a:defRPr/>
            </a:lvl1pPr>
          </a:lstStyle>
          <a:p>
            <a:pPr>
              <a:defRPr/>
            </a:pPr>
            <a:fld id="{43C05A80-6F3F-448E-BD2E-481440848A2B}" type="datetimeFigureOut">
              <a:rPr lang="en-US"/>
              <a:pPr>
                <a:defRPr/>
              </a:pPr>
              <a:t>1/16/2023</a:t>
            </a:fld>
            <a:endParaRPr lang="en-CA" dirty="0"/>
          </a:p>
        </p:txBody>
      </p:sp>
      <p:sp>
        <p:nvSpPr>
          <p:cNvPr id="4" name="Footer Placeholder 3">
            <a:extLst>
              <a:ext uri="{FF2B5EF4-FFF2-40B4-BE49-F238E27FC236}">
                <a16:creationId xmlns:a16="http://schemas.microsoft.com/office/drawing/2014/main" id="{89A33B85-BF89-43DE-82B8-3E06EC89ED01}"/>
              </a:ext>
            </a:extLst>
          </p:cNvPr>
          <p:cNvSpPr>
            <a:spLocks noGrp="1"/>
          </p:cNvSpPr>
          <p:nvPr>
            <p:ph type="ftr" sz="quarter" idx="11"/>
          </p:nvPr>
        </p:nvSpPr>
        <p:spPr/>
        <p:txBody>
          <a:bodyPr/>
          <a:lstStyle>
            <a:lvl1pPr>
              <a:defRPr/>
            </a:lvl1pPr>
          </a:lstStyle>
          <a:p>
            <a:pPr>
              <a:defRPr/>
            </a:pPr>
            <a:endParaRPr lang="en-CA"/>
          </a:p>
        </p:txBody>
      </p:sp>
      <p:sp>
        <p:nvSpPr>
          <p:cNvPr id="5" name="Slide Number Placeholder 4">
            <a:extLst>
              <a:ext uri="{FF2B5EF4-FFF2-40B4-BE49-F238E27FC236}">
                <a16:creationId xmlns:a16="http://schemas.microsoft.com/office/drawing/2014/main" id="{523F8251-69BA-4200-B0BD-A7D455F4D005}"/>
              </a:ext>
            </a:extLst>
          </p:cNvPr>
          <p:cNvSpPr>
            <a:spLocks noGrp="1"/>
          </p:cNvSpPr>
          <p:nvPr>
            <p:ph type="sldNum" sz="quarter" idx="12"/>
          </p:nvPr>
        </p:nvSpPr>
        <p:spPr>
          <a:xfrm>
            <a:off x="4343400" y="1036638"/>
            <a:ext cx="457200" cy="441325"/>
          </a:xfrm>
        </p:spPr>
        <p:txBody>
          <a:bodyPr/>
          <a:lstStyle>
            <a:lvl1pPr>
              <a:defRPr/>
            </a:lvl1pPr>
          </a:lstStyle>
          <a:p>
            <a:fld id="{5B3876F8-FC3D-46FB-9217-D12DE771AA34}" type="slidenum">
              <a:rPr lang="en-CA" altLang="en-US"/>
              <a:pPr/>
              <a:t>‹#›</a:t>
            </a:fld>
            <a:endParaRPr lang="en-CA" altLang="en-US"/>
          </a:p>
        </p:txBody>
      </p:sp>
    </p:spTree>
    <p:extLst>
      <p:ext uri="{BB962C8B-B14F-4D97-AF65-F5344CB8AC3E}">
        <p14:creationId xmlns:p14="http://schemas.microsoft.com/office/powerpoint/2010/main" val="130909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43379E70-F2ED-4580-92BB-CEE9F702AB9C}"/>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 name="Rectangle 20">
            <a:extLst>
              <a:ext uri="{FF2B5EF4-FFF2-40B4-BE49-F238E27FC236}">
                <a16:creationId xmlns:a16="http://schemas.microsoft.com/office/drawing/2014/main" id="{8CE449F1-DDEE-4FD2-82C1-43EF2B2011D7}"/>
              </a:ext>
            </a:extLst>
          </p:cNvPr>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 name="Rectangle 21">
            <a:extLst>
              <a:ext uri="{FF2B5EF4-FFF2-40B4-BE49-F238E27FC236}">
                <a16:creationId xmlns:a16="http://schemas.microsoft.com/office/drawing/2014/main" id="{FE1F846D-15DE-4419-AD09-A33EBDB45BEE}"/>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23">
            <a:extLst>
              <a:ext uri="{FF2B5EF4-FFF2-40B4-BE49-F238E27FC236}">
                <a16:creationId xmlns:a16="http://schemas.microsoft.com/office/drawing/2014/main" id="{91CC9DB3-D4C9-4684-A2C3-5D7910FBB462}"/>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5">
            <a:extLst>
              <a:ext uri="{FF2B5EF4-FFF2-40B4-BE49-F238E27FC236}">
                <a16:creationId xmlns:a16="http://schemas.microsoft.com/office/drawing/2014/main" id="{B27F68F5-7FF7-4D1A-B7F1-54A6CD1E8578}"/>
              </a:ext>
            </a:extLst>
          </p:cNvPr>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7" name="Rectangle 6">
            <a:extLst>
              <a:ext uri="{FF2B5EF4-FFF2-40B4-BE49-F238E27FC236}">
                <a16:creationId xmlns:a16="http://schemas.microsoft.com/office/drawing/2014/main" id="{AB21BE0B-3158-4B24-9DFB-35B2E25CF06F}"/>
              </a:ext>
            </a:extLst>
          </p:cNvPr>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8" name="Date Placeholder 1">
            <a:extLst>
              <a:ext uri="{FF2B5EF4-FFF2-40B4-BE49-F238E27FC236}">
                <a16:creationId xmlns:a16="http://schemas.microsoft.com/office/drawing/2014/main" id="{30F7BC53-AA9E-41BA-ADDB-4CEC54D8D11C}"/>
              </a:ext>
            </a:extLst>
          </p:cNvPr>
          <p:cNvSpPr>
            <a:spLocks noGrp="1"/>
          </p:cNvSpPr>
          <p:nvPr>
            <p:ph type="dt" sz="half" idx="10"/>
          </p:nvPr>
        </p:nvSpPr>
        <p:spPr/>
        <p:txBody>
          <a:bodyPr/>
          <a:lstStyle>
            <a:lvl1pPr>
              <a:defRPr/>
            </a:lvl1pPr>
          </a:lstStyle>
          <a:p>
            <a:pPr>
              <a:defRPr/>
            </a:pPr>
            <a:fld id="{0AA14479-24EC-4D3B-AE06-5D8D6C73E264}" type="datetimeFigureOut">
              <a:rPr lang="en-US"/>
              <a:pPr>
                <a:defRPr/>
              </a:pPr>
              <a:t>1/16/2023</a:t>
            </a:fld>
            <a:endParaRPr lang="en-CA" dirty="0"/>
          </a:p>
        </p:txBody>
      </p:sp>
      <p:sp>
        <p:nvSpPr>
          <p:cNvPr id="9" name="Footer Placeholder 2">
            <a:extLst>
              <a:ext uri="{FF2B5EF4-FFF2-40B4-BE49-F238E27FC236}">
                <a16:creationId xmlns:a16="http://schemas.microsoft.com/office/drawing/2014/main" id="{D5A507C9-A648-45FE-B9DC-ACEF8F101146}"/>
              </a:ext>
            </a:extLst>
          </p:cNvPr>
          <p:cNvSpPr>
            <a:spLocks noGrp="1"/>
          </p:cNvSpPr>
          <p:nvPr>
            <p:ph type="ftr" sz="quarter" idx="11"/>
          </p:nvPr>
        </p:nvSpPr>
        <p:spPr/>
        <p:txBody>
          <a:bodyPr/>
          <a:lstStyle>
            <a:lvl1pPr>
              <a:defRPr/>
            </a:lvl1pPr>
          </a:lstStyle>
          <a:p>
            <a:pPr>
              <a:defRPr/>
            </a:pPr>
            <a:endParaRPr lang="en-CA"/>
          </a:p>
        </p:txBody>
      </p:sp>
      <p:sp>
        <p:nvSpPr>
          <p:cNvPr id="10" name="Slide Number Placeholder 3">
            <a:extLst>
              <a:ext uri="{FF2B5EF4-FFF2-40B4-BE49-F238E27FC236}">
                <a16:creationId xmlns:a16="http://schemas.microsoft.com/office/drawing/2014/main" id="{35C50AD2-AEE1-467E-B250-0FF94AD2E570}"/>
              </a:ext>
            </a:extLst>
          </p:cNvPr>
          <p:cNvSpPr>
            <a:spLocks noGrp="1"/>
          </p:cNvSpPr>
          <p:nvPr>
            <p:ph type="sldNum" sz="quarter" idx="12"/>
          </p:nvPr>
        </p:nvSpPr>
        <p:spPr>
          <a:xfrm>
            <a:off x="4267200" y="6324600"/>
            <a:ext cx="609600" cy="441325"/>
          </a:xfrm>
        </p:spPr>
        <p:txBody>
          <a:bodyPr/>
          <a:lstStyle>
            <a:lvl1pPr>
              <a:defRPr>
                <a:solidFill>
                  <a:srgbClr val="FFFFFF"/>
                </a:solidFill>
              </a:defRPr>
            </a:lvl1pPr>
          </a:lstStyle>
          <a:p>
            <a:fld id="{4FA58C73-C80A-46A3-81F7-01258DE25E9B}" type="slidenum">
              <a:rPr lang="en-CA" altLang="en-US"/>
              <a:pPr/>
              <a:t>‹#›</a:t>
            </a:fld>
            <a:endParaRPr lang="en-CA" altLang="en-US"/>
          </a:p>
        </p:txBody>
      </p:sp>
    </p:spTree>
    <p:extLst>
      <p:ext uri="{BB962C8B-B14F-4D97-AF65-F5344CB8AC3E}">
        <p14:creationId xmlns:p14="http://schemas.microsoft.com/office/powerpoint/2010/main" val="36145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90D874-9614-4D1E-B809-96E0A6441204}"/>
              </a:ext>
            </a:extLst>
          </p:cNvPr>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0">
            <a:extLst>
              <a:ext uri="{FF2B5EF4-FFF2-40B4-BE49-F238E27FC236}">
                <a16:creationId xmlns:a16="http://schemas.microsoft.com/office/drawing/2014/main" id="{6CD02228-FE0D-44FD-86B1-22CD97491517}"/>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21">
            <a:extLst>
              <a:ext uri="{FF2B5EF4-FFF2-40B4-BE49-F238E27FC236}">
                <a16:creationId xmlns:a16="http://schemas.microsoft.com/office/drawing/2014/main" id="{05D8E39E-D4E5-4640-B60D-FE450EB0B8FA}"/>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Rectangle 23">
            <a:extLst>
              <a:ext uri="{FF2B5EF4-FFF2-40B4-BE49-F238E27FC236}">
                <a16:creationId xmlns:a16="http://schemas.microsoft.com/office/drawing/2014/main" id="{4C8FDF40-CF94-4DCD-9F54-7F4DE8214BDC}"/>
              </a:ext>
            </a:extLst>
          </p:cNvPr>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Rectangle 24">
            <a:extLst>
              <a:ext uri="{FF2B5EF4-FFF2-40B4-BE49-F238E27FC236}">
                <a16:creationId xmlns:a16="http://schemas.microsoft.com/office/drawing/2014/main" id="{0954996C-D784-4076-9BF9-1AC08C93674D}"/>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9">
            <a:extLst>
              <a:ext uri="{FF2B5EF4-FFF2-40B4-BE49-F238E27FC236}">
                <a16:creationId xmlns:a16="http://schemas.microsoft.com/office/drawing/2014/main" id="{08539715-6678-4C3E-9FFA-4BFF23CED9DE}"/>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9772802B-1AF7-42AB-A611-75D61E022DBB}"/>
              </a:ext>
            </a:extLst>
          </p:cNvPr>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2" name="Straight Connector 11">
            <a:extLst>
              <a:ext uri="{FF2B5EF4-FFF2-40B4-BE49-F238E27FC236}">
                <a16:creationId xmlns:a16="http://schemas.microsoft.com/office/drawing/2014/main" id="{B38F97CC-97FF-480B-97F6-A8425668F889}"/>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3" name="Oval 12">
            <a:extLst>
              <a:ext uri="{FF2B5EF4-FFF2-40B4-BE49-F238E27FC236}">
                <a16:creationId xmlns:a16="http://schemas.microsoft.com/office/drawing/2014/main" id="{E7DA17C3-7CC9-480E-84BC-C57A63DF5BA1}"/>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AD85B153-DE52-4F0D-A2C3-A6C6825D5581}"/>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a:extLst>
              <a:ext uri="{FF2B5EF4-FFF2-40B4-BE49-F238E27FC236}">
                <a16:creationId xmlns:a16="http://schemas.microsoft.com/office/drawing/2014/main" id="{F50C1E73-22B0-4460-90F8-7F47B8AADA2D}"/>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a:extLst>
              <a:ext uri="{FF2B5EF4-FFF2-40B4-BE49-F238E27FC236}">
                <a16:creationId xmlns:a16="http://schemas.microsoft.com/office/drawing/2014/main" id="{7872A285-7D4B-4A10-A210-FB7D44C7DBC8}"/>
              </a:ext>
            </a:extLst>
          </p:cNvPr>
          <p:cNvSpPr>
            <a:spLocks noGrp="1"/>
          </p:cNvSpPr>
          <p:nvPr>
            <p:ph type="sldNum" sz="quarter" idx="10"/>
          </p:nvPr>
        </p:nvSpPr>
        <p:spPr>
          <a:xfrm>
            <a:off x="1371600" y="312738"/>
            <a:ext cx="457200" cy="441325"/>
          </a:xfrm>
        </p:spPr>
        <p:txBody>
          <a:bodyPr/>
          <a:lstStyle>
            <a:lvl1pPr>
              <a:defRPr/>
            </a:lvl1pPr>
          </a:lstStyle>
          <a:p>
            <a:fld id="{29B9EC2C-2A11-48BA-B510-5029490E5E13}" type="slidenum">
              <a:rPr lang="en-CA" altLang="en-US"/>
              <a:pPr/>
              <a:t>‹#›</a:t>
            </a:fld>
            <a:endParaRPr lang="en-CA" altLang="en-US"/>
          </a:p>
        </p:txBody>
      </p:sp>
      <p:sp>
        <p:nvSpPr>
          <p:cNvPr id="17" name="Date Placeholder 4">
            <a:extLst>
              <a:ext uri="{FF2B5EF4-FFF2-40B4-BE49-F238E27FC236}">
                <a16:creationId xmlns:a16="http://schemas.microsoft.com/office/drawing/2014/main" id="{38FDF135-F0FC-4065-9296-A39E572BBFC8}"/>
              </a:ext>
            </a:extLst>
          </p:cNvPr>
          <p:cNvSpPr>
            <a:spLocks noGrp="1"/>
          </p:cNvSpPr>
          <p:nvPr>
            <p:ph type="dt" sz="half" idx="11"/>
          </p:nvPr>
        </p:nvSpPr>
        <p:spPr/>
        <p:txBody>
          <a:bodyPr/>
          <a:lstStyle>
            <a:lvl1pPr>
              <a:defRPr/>
            </a:lvl1pPr>
          </a:lstStyle>
          <a:p>
            <a:pPr>
              <a:defRPr/>
            </a:pPr>
            <a:fld id="{2F0FE35A-64E8-487E-BEAB-31DC8956A5E3}" type="datetimeFigureOut">
              <a:rPr lang="en-US"/>
              <a:pPr>
                <a:defRPr/>
              </a:pPr>
              <a:t>1/16/2023</a:t>
            </a:fld>
            <a:endParaRPr lang="en-CA" dirty="0"/>
          </a:p>
        </p:txBody>
      </p:sp>
      <p:sp>
        <p:nvSpPr>
          <p:cNvPr id="18" name="Footer Placeholder 5">
            <a:extLst>
              <a:ext uri="{FF2B5EF4-FFF2-40B4-BE49-F238E27FC236}">
                <a16:creationId xmlns:a16="http://schemas.microsoft.com/office/drawing/2014/main" id="{378A876F-44C4-46AE-9B45-9646E356DFF7}"/>
              </a:ext>
            </a:extLst>
          </p:cNvPr>
          <p:cNvSpPr>
            <a:spLocks noGrp="1"/>
          </p:cNvSpPr>
          <p:nvPr>
            <p:ph type="ftr" sz="quarter" idx="12"/>
          </p:nvPr>
        </p:nvSpPr>
        <p:spPr>
          <a:xfrm>
            <a:off x="301625" y="6410325"/>
            <a:ext cx="3382963" cy="366713"/>
          </a:xfrm>
        </p:spPr>
        <p:txBody>
          <a:bodyPr/>
          <a:lstStyle>
            <a:lvl1pPr>
              <a:defRPr/>
            </a:lvl1pPr>
          </a:lstStyle>
          <a:p>
            <a:pPr>
              <a:defRPr/>
            </a:pPr>
            <a:endParaRPr lang="en-CA"/>
          </a:p>
        </p:txBody>
      </p:sp>
    </p:spTree>
    <p:extLst>
      <p:ext uri="{BB962C8B-B14F-4D97-AF65-F5344CB8AC3E}">
        <p14:creationId xmlns:p14="http://schemas.microsoft.com/office/powerpoint/2010/main" val="114307482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3A3DE38-B450-4E1B-A1E6-D53E51978B52}"/>
              </a:ext>
            </a:extLst>
          </p:cNvPr>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6" name="Rectangle 20">
            <a:extLst>
              <a:ext uri="{FF2B5EF4-FFF2-40B4-BE49-F238E27FC236}">
                <a16:creationId xmlns:a16="http://schemas.microsoft.com/office/drawing/2014/main" id="{40108DAF-5F3F-42B6-8516-40CEAC933AB5}"/>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 name="Rectangle 21">
            <a:extLst>
              <a:ext uri="{FF2B5EF4-FFF2-40B4-BE49-F238E27FC236}">
                <a16:creationId xmlns:a16="http://schemas.microsoft.com/office/drawing/2014/main" id="{6F9164BE-E098-4847-9EFC-F93BC4281A8A}"/>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 name="Rectangle 23">
            <a:extLst>
              <a:ext uri="{FF2B5EF4-FFF2-40B4-BE49-F238E27FC236}">
                <a16:creationId xmlns:a16="http://schemas.microsoft.com/office/drawing/2014/main" id="{B4786097-E0C5-4924-9134-ABFBEA933AD4}"/>
              </a:ext>
            </a:extLst>
          </p:cNvPr>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Rectangle 24">
            <a:extLst>
              <a:ext uri="{FF2B5EF4-FFF2-40B4-BE49-F238E27FC236}">
                <a16:creationId xmlns:a16="http://schemas.microsoft.com/office/drawing/2014/main" id="{D0FF7526-477D-4A57-906B-DA5876983DB3}"/>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 name="Rectangle 9">
            <a:extLst>
              <a:ext uri="{FF2B5EF4-FFF2-40B4-BE49-F238E27FC236}">
                <a16:creationId xmlns:a16="http://schemas.microsoft.com/office/drawing/2014/main" id="{0385B40B-D1FC-4CAE-B219-174AEBE2678B}"/>
              </a:ext>
            </a:extLst>
          </p:cNvPr>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1" name="Rectangle 10">
            <a:extLst>
              <a:ext uri="{FF2B5EF4-FFF2-40B4-BE49-F238E27FC236}">
                <a16:creationId xmlns:a16="http://schemas.microsoft.com/office/drawing/2014/main" id="{1ECEFCA3-F1B9-45A6-8A34-612C723616B7}"/>
              </a:ext>
            </a:extLst>
          </p:cNvPr>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893202C7-B80A-4DF2-8BDD-3D95FD7E2030}"/>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3" name="Oval 12">
            <a:extLst>
              <a:ext uri="{FF2B5EF4-FFF2-40B4-BE49-F238E27FC236}">
                <a16:creationId xmlns:a16="http://schemas.microsoft.com/office/drawing/2014/main" id="{FD6CEFF5-E382-46DB-B04D-1D0B3C709AB2}"/>
              </a:ext>
            </a:extLst>
          </p:cNvPr>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a:extLst>
              <a:ext uri="{FF2B5EF4-FFF2-40B4-BE49-F238E27FC236}">
                <a16:creationId xmlns:a16="http://schemas.microsoft.com/office/drawing/2014/main" id="{084F71B5-FF5E-4D53-A365-A1A0DF0BAC0E}"/>
              </a:ext>
            </a:extLst>
          </p:cNvPr>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a:extLst>
              <a:ext uri="{FF2B5EF4-FFF2-40B4-BE49-F238E27FC236}">
                <a16:creationId xmlns:a16="http://schemas.microsoft.com/office/drawing/2014/main" id="{A074D310-E10C-42F5-84C7-547E670BAC89}"/>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a:extLst>
              <a:ext uri="{FF2B5EF4-FFF2-40B4-BE49-F238E27FC236}">
                <a16:creationId xmlns:a16="http://schemas.microsoft.com/office/drawing/2014/main" id="{33DACBED-B5C7-49B8-8040-5345623428FB}"/>
              </a:ext>
            </a:extLst>
          </p:cNvPr>
          <p:cNvSpPr>
            <a:spLocks noGrp="1"/>
          </p:cNvSpPr>
          <p:nvPr>
            <p:ph type="sldNum" sz="quarter" idx="10"/>
          </p:nvPr>
        </p:nvSpPr>
        <p:spPr>
          <a:xfrm>
            <a:off x="1371600" y="312738"/>
            <a:ext cx="457200" cy="441325"/>
          </a:xfrm>
        </p:spPr>
        <p:txBody>
          <a:bodyPr/>
          <a:lstStyle>
            <a:lvl1pPr>
              <a:defRPr/>
            </a:lvl1pPr>
          </a:lstStyle>
          <a:p>
            <a:fld id="{E06027FA-2AED-4D88-B12D-3C6EA7C43D60}" type="slidenum">
              <a:rPr lang="en-CA" altLang="en-US"/>
              <a:pPr/>
              <a:t>‹#›</a:t>
            </a:fld>
            <a:endParaRPr lang="en-CA" altLang="en-US"/>
          </a:p>
        </p:txBody>
      </p:sp>
      <p:sp>
        <p:nvSpPr>
          <p:cNvPr id="17" name="Date Placeholder 4">
            <a:extLst>
              <a:ext uri="{FF2B5EF4-FFF2-40B4-BE49-F238E27FC236}">
                <a16:creationId xmlns:a16="http://schemas.microsoft.com/office/drawing/2014/main" id="{9B9B10ED-62D9-43BE-8D14-B6FC3BB3E79B}"/>
              </a:ext>
            </a:extLst>
          </p:cNvPr>
          <p:cNvSpPr>
            <a:spLocks noGrp="1"/>
          </p:cNvSpPr>
          <p:nvPr>
            <p:ph type="dt" sz="half" idx="11"/>
          </p:nvPr>
        </p:nvSpPr>
        <p:spPr>
          <a:xfrm>
            <a:off x="5788025" y="6405563"/>
            <a:ext cx="3044825" cy="365125"/>
          </a:xfrm>
        </p:spPr>
        <p:txBody>
          <a:bodyPr/>
          <a:lstStyle>
            <a:lvl1pPr>
              <a:defRPr/>
            </a:lvl1pPr>
          </a:lstStyle>
          <a:p>
            <a:pPr>
              <a:defRPr/>
            </a:pPr>
            <a:fld id="{B0A30363-CD07-47BA-9DB7-B04802C7C67F}" type="datetimeFigureOut">
              <a:rPr lang="en-US"/>
              <a:pPr>
                <a:defRPr/>
              </a:pPr>
              <a:t>1/16/2023</a:t>
            </a:fld>
            <a:endParaRPr lang="en-CA" dirty="0"/>
          </a:p>
        </p:txBody>
      </p:sp>
      <p:sp>
        <p:nvSpPr>
          <p:cNvPr id="18" name="Footer Placeholder 5">
            <a:extLst>
              <a:ext uri="{FF2B5EF4-FFF2-40B4-BE49-F238E27FC236}">
                <a16:creationId xmlns:a16="http://schemas.microsoft.com/office/drawing/2014/main" id="{DF50FE77-C3DE-4BB6-ADDD-F5F4B4F183C4}"/>
              </a:ext>
            </a:extLst>
          </p:cNvPr>
          <p:cNvSpPr>
            <a:spLocks noGrp="1"/>
          </p:cNvSpPr>
          <p:nvPr>
            <p:ph type="ftr" sz="quarter" idx="12"/>
          </p:nvPr>
        </p:nvSpPr>
        <p:spPr>
          <a:xfrm>
            <a:off x="301625" y="6410325"/>
            <a:ext cx="3584575" cy="366713"/>
          </a:xfrm>
        </p:spPr>
        <p:txBody>
          <a:bodyPr/>
          <a:lstStyle>
            <a:lvl1pPr>
              <a:defRPr/>
            </a:lvl1pPr>
          </a:lstStyle>
          <a:p>
            <a:pPr>
              <a:defRPr/>
            </a:pPr>
            <a:endParaRPr lang="en-CA"/>
          </a:p>
        </p:txBody>
      </p:sp>
    </p:spTree>
    <p:extLst>
      <p:ext uri="{BB962C8B-B14F-4D97-AF65-F5344CB8AC3E}">
        <p14:creationId xmlns:p14="http://schemas.microsoft.com/office/powerpoint/2010/main" val="29990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6">
            <a:extLst>
              <a:ext uri="{FF2B5EF4-FFF2-40B4-BE49-F238E27FC236}">
                <a16:creationId xmlns:a16="http://schemas.microsoft.com/office/drawing/2014/main" id="{B0AC7AA5-853A-4F7D-823D-4BD4133A676B}"/>
              </a:ext>
            </a:extLst>
          </p:cNvPr>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7" name="Rectangle 15">
            <a:extLst>
              <a:ext uri="{FF2B5EF4-FFF2-40B4-BE49-F238E27FC236}">
                <a16:creationId xmlns:a16="http://schemas.microsoft.com/office/drawing/2014/main" id="{8B293177-AD63-4726-953E-9F120FBCAE3D}"/>
              </a:ext>
            </a:extLst>
          </p:cNvPr>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8" name="Rectangle 17">
            <a:extLst>
              <a:ext uri="{FF2B5EF4-FFF2-40B4-BE49-F238E27FC236}">
                <a16:creationId xmlns:a16="http://schemas.microsoft.com/office/drawing/2014/main" id="{9D673E9E-049F-4041-B430-C2D658D66C71}"/>
              </a:ext>
            </a:extLst>
          </p:cNvPr>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9" name="Rectangle 18">
            <a:extLst>
              <a:ext uri="{FF2B5EF4-FFF2-40B4-BE49-F238E27FC236}">
                <a16:creationId xmlns:a16="http://schemas.microsoft.com/office/drawing/2014/main" id="{C13262CD-DD59-47EB-A4A1-F7EDB91807FE}"/>
              </a:ext>
            </a:extLst>
          </p:cNvPr>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9" name="Rectangle 8">
            <a:extLst>
              <a:ext uri="{FF2B5EF4-FFF2-40B4-BE49-F238E27FC236}">
                <a16:creationId xmlns:a16="http://schemas.microsoft.com/office/drawing/2014/main" id="{39058A87-F7BD-4010-9FBD-A1E7B3A5BF0B}"/>
              </a:ext>
            </a:extLst>
          </p:cNvPr>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latin typeface="Arial" charset="0"/>
              <a:cs typeface="Arial" charset="0"/>
            </a:endParaRPr>
          </a:p>
        </p:txBody>
      </p:sp>
      <p:sp>
        <p:nvSpPr>
          <p:cNvPr id="14" name="Date Placeholder 13">
            <a:extLst>
              <a:ext uri="{FF2B5EF4-FFF2-40B4-BE49-F238E27FC236}">
                <a16:creationId xmlns:a16="http://schemas.microsoft.com/office/drawing/2014/main" id="{BC2E2829-2F99-443D-A0DB-80F56A1BCEB6}"/>
              </a:ext>
            </a:extLst>
          </p:cNvPr>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latin typeface="Arial" charset="0"/>
                <a:cs typeface="Arial" charset="0"/>
              </a:defRPr>
            </a:lvl1pPr>
          </a:lstStyle>
          <a:p>
            <a:pPr>
              <a:defRPr/>
            </a:pPr>
            <a:fld id="{51847431-4D0B-439A-A842-9464A079F4B9}" type="datetimeFigureOut">
              <a:rPr lang="en-US"/>
              <a:pPr>
                <a:defRPr/>
              </a:pPr>
              <a:t>1/16/2023</a:t>
            </a:fld>
            <a:endParaRPr lang="en-CA" dirty="0"/>
          </a:p>
        </p:txBody>
      </p:sp>
      <p:sp>
        <p:nvSpPr>
          <p:cNvPr id="3" name="Footer Placeholder 2">
            <a:extLst>
              <a:ext uri="{FF2B5EF4-FFF2-40B4-BE49-F238E27FC236}">
                <a16:creationId xmlns:a16="http://schemas.microsoft.com/office/drawing/2014/main" id="{48AAD766-D6C2-4866-8183-E92657746B71}"/>
              </a:ext>
            </a:extLst>
          </p:cNvPr>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latin typeface="Arial" charset="0"/>
                <a:cs typeface="Arial" charset="0"/>
              </a:defRPr>
            </a:lvl1pPr>
          </a:lstStyle>
          <a:p>
            <a:pPr>
              <a:defRPr/>
            </a:pPr>
            <a:endParaRPr lang="en-CA"/>
          </a:p>
        </p:txBody>
      </p:sp>
      <p:sp>
        <p:nvSpPr>
          <p:cNvPr id="8" name="Rectangle 7">
            <a:extLst>
              <a:ext uri="{FF2B5EF4-FFF2-40B4-BE49-F238E27FC236}">
                <a16:creationId xmlns:a16="http://schemas.microsoft.com/office/drawing/2014/main" id="{78E4B3C7-27E2-47E7-8D35-BEB810B80377}"/>
              </a:ext>
            </a:extLst>
          </p:cNvPr>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latin typeface="Arial" charset="0"/>
              <a:cs typeface="Arial" charset="0"/>
            </a:endParaRPr>
          </a:p>
        </p:txBody>
      </p:sp>
      <p:sp>
        <p:nvSpPr>
          <p:cNvPr id="10" name="Straight Connector 9">
            <a:extLst>
              <a:ext uri="{FF2B5EF4-FFF2-40B4-BE49-F238E27FC236}">
                <a16:creationId xmlns:a16="http://schemas.microsoft.com/office/drawing/2014/main" id="{E47EDAD6-55E5-4E57-A61E-31DB2EDA61A8}"/>
              </a:ext>
            </a:extLst>
          </p:cNvPr>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latin typeface="Arial" charset="0"/>
              <a:cs typeface="Arial" charset="0"/>
            </a:endParaRPr>
          </a:p>
        </p:txBody>
      </p:sp>
      <p:sp>
        <p:nvSpPr>
          <p:cNvPr id="12" name="Oval 11">
            <a:extLst>
              <a:ext uri="{FF2B5EF4-FFF2-40B4-BE49-F238E27FC236}">
                <a16:creationId xmlns:a16="http://schemas.microsoft.com/office/drawing/2014/main" id="{1423765A-CE83-4277-9271-4F9101CD1062}"/>
              </a:ext>
            </a:extLst>
          </p:cNvPr>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a:extLst>
              <a:ext uri="{FF2B5EF4-FFF2-40B4-BE49-F238E27FC236}">
                <a16:creationId xmlns:a16="http://schemas.microsoft.com/office/drawing/2014/main" id="{54DE6DE7-DDC1-4F7E-8DA8-2D44759BE671}"/>
              </a:ext>
            </a:extLst>
          </p:cNvPr>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a:extLst>
              <a:ext uri="{FF2B5EF4-FFF2-40B4-BE49-F238E27FC236}">
                <a16:creationId xmlns:a16="http://schemas.microsoft.com/office/drawing/2014/main" id="{4CEF208C-8464-49FE-9B68-488EAB5DFF58}"/>
              </a:ext>
            </a:extLst>
          </p:cNvPr>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88A44D"/>
                </a:solidFill>
              </a:defRPr>
            </a:lvl1pPr>
          </a:lstStyle>
          <a:p>
            <a:fld id="{C55D5CF8-E646-4534-977F-A5884A3EAD27}" type="slidenum">
              <a:rPr lang="en-CA" altLang="en-US"/>
              <a:pPr/>
              <a:t>‹#›</a:t>
            </a:fld>
            <a:endParaRPr lang="en-CA" altLang="en-US"/>
          </a:p>
        </p:txBody>
      </p:sp>
      <p:sp>
        <p:nvSpPr>
          <p:cNvPr id="1038" name="Title Placeholder 21">
            <a:extLst>
              <a:ext uri="{FF2B5EF4-FFF2-40B4-BE49-F238E27FC236}">
                <a16:creationId xmlns:a16="http://schemas.microsoft.com/office/drawing/2014/main" id="{0DAEF3A2-BE26-4121-A98B-DC508A0D3B4D}"/>
              </a:ext>
            </a:extLst>
          </p:cNvPr>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9" name="Text Placeholder 12">
            <a:extLst>
              <a:ext uri="{FF2B5EF4-FFF2-40B4-BE49-F238E27FC236}">
                <a16:creationId xmlns:a16="http://schemas.microsoft.com/office/drawing/2014/main" id="{15661AFC-EF97-4E4A-A3BD-27810DF4269A}"/>
              </a:ext>
            </a:extLst>
          </p:cNvPr>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anose="05020102010507070707"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anose="05000000000000000000"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anose="05020102010507070707"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anose="05000000000000000000"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qpFC_Ecu_y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a:extLst>
              <a:ext uri="{FF2B5EF4-FFF2-40B4-BE49-F238E27FC236}">
                <a16:creationId xmlns:a16="http://schemas.microsoft.com/office/drawing/2014/main" id="{C7629E02-0277-4299-AC44-ED41B1702F88}"/>
              </a:ext>
            </a:extLst>
          </p:cNvPr>
          <p:cNvSpPr>
            <a:spLocks noGrp="1"/>
          </p:cNvSpPr>
          <p:nvPr>
            <p:ph type="subTitle" idx="1"/>
          </p:nvPr>
        </p:nvSpPr>
        <p:spPr/>
        <p:txBody>
          <a:bodyPr>
            <a:normAutofit/>
          </a:bodyPr>
          <a:lstStyle/>
          <a:p>
            <a:pPr eaLnBrk="1" fontAlgn="auto" hangingPunct="1">
              <a:spcAft>
                <a:spcPts val="0"/>
              </a:spcAft>
              <a:buFont typeface="Wingdings 2"/>
              <a:buNone/>
              <a:defRPr/>
            </a:pPr>
            <a:endParaRPr lang="en-CA">
              <a:solidFill>
                <a:schemeClr val="bg1"/>
              </a:solidFill>
            </a:endParaRPr>
          </a:p>
        </p:txBody>
      </p:sp>
      <p:sp>
        <p:nvSpPr>
          <p:cNvPr id="13315" name="Title 1">
            <a:extLst>
              <a:ext uri="{FF2B5EF4-FFF2-40B4-BE49-F238E27FC236}">
                <a16:creationId xmlns:a16="http://schemas.microsoft.com/office/drawing/2014/main" id="{46DCD861-14F4-462A-B906-73313B52DED7}"/>
              </a:ext>
            </a:extLst>
          </p:cNvPr>
          <p:cNvSpPr>
            <a:spLocks noGrp="1"/>
          </p:cNvSpPr>
          <p:nvPr>
            <p:ph type="ctrTitle"/>
          </p:nvPr>
        </p:nvSpPr>
        <p:spPr/>
        <p:txBody>
          <a:bodyPr/>
          <a:lstStyle/>
          <a:p>
            <a:pPr eaLnBrk="1" hangingPunct="1"/>
            <a:r>
              <a:rPr lang="en-CA" altLang="en-US" b="1"/>
              <a:t>CURRENT ELECTRICITY</a:t>
            </a:r>
          </a:p>
        </p:txBody>
      </p:sp>
      <p:pic>
        <p:nvPicPr>
          <p:cNvPr id="1027" name="Picture 3">
            <a:extLst>
              <a:ext uri="{FF2B5EF4-FFF2-40B4-BE49-F238E27FC236}">
                <a16:creationId xmlns:a16="http://schemas.microsoft.com/office/drawing/2014/main" id="{1C3B8297-AECE-4275-8E7D-AD2F400C61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2492375"/>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EC0A5138-23C5-4904-872F-B0B5401CDA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420938"/>
            <a:ext cx="24733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EF432091-EEB7-4711-9CBB-A58E21BD31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4797425"/>
            <a:ext cx="238125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a:extLst>
              <a:ext uri="{FF2B5EF4-FFF2-40B4-BE49-F238E27FC236}">
                <a16:creationId xmlns:a16="http://schemas.microsoft.com/office/drawing/2014/main" id="{E395363A-15CA-4659-8A04-3EFB63BE06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4652963"/>
            <a:ext cx="2714625" cy="197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dissolve">
                                      <p:cBhvr>
                                        <p:cTn id="7" dur="500"/>
                                        <p:tgtEl>
                                          <p:spTgt spid="1028"/>
                                        </p:tgtEl>
                                      </p:cBhvr>
                                    </p:animEffect>
                                  </p:childTnLst>
                                </p:cTn>
                              </p:par>
                              <p:par>
                                <p:cTn id="8" presetID="9"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dissolve">
                                      <p:cBhvr>
                                        <p:cTn id="10" dur="500"/>
                                        <p:tgtEl>
                                          <p:spTgt spid="1027"/>
                                        </p:tgtEl>
                                      </p:cBhvr>
                                    </p:animEffect>
                                  </p:childTnLst>
                                </p:cTn>
                              </p:par>
                              <p:par>
                                <p:cTn id="11" presetID="9" presetClass="entr" presetSubtype="0" fill="hold" nodeType="withEffect">
                                  <p:stCondLst>
                                    <p:cond delay="0"/>
                                  </p:stCondLst>
                                  <p:childTnLst>
                                    <p:set>
                                      <p:cBhvr>
                                        <p:cTn id="12" dur="1" fill="hold">
                                          <p:stCondLst>
                                            <p:cond delay="0"/>
                                          </p:stCondLst>
                                        </p:cTn>
                                        <p:tgtEl>
                                          <p:spTgt spid="1029"/>
                                        </p:tgtEl>
                                        <p:attrNameLst>
                                          <p:attrName>style.visibility</p:attrName>
                                        </p:attrNameLst>
                                      </p:cBhvr>
                                      <p:to>
                                        <p:strVal val="visible"/>
                                      </p:to>
                                    </p:set>
                                    <p:animEffect transition="in" filter="dissolve">
                                      <p:cBhvr>
                                        <p:cTn id="13" dur="500"/>
                                        <p:tgtEl>
                                          <p:spTgt spid="1029"/>
                                        </p:tgtEl>
                                      </p:cBhvr>
                                    </p:animEffect>
                                  </p:childTnLst>
                                </p:cTn>
                              </p:par>
                              <p:par>
                                <p:cTn id="14" presetID="9" presetClass="entr" presetSubtype="0" fill="hold" nodeType="withEffect">
                                  <p:stCondLst>
                                    <p:cond delay="0"/>
                                  </p:stCondLst>
                                  <p:childTnLst>
                                    <p:set>
                                      <p:cBhvr>
                                        <p:cTn id="15" dur="1" fill="hold">
                                          <p:stCondLst>
                                            <p:cond delay="0"/>
                                          </p:stCondLst>
                                        </p:cTn>
                                        <p:tgtEl>
                                          <p:spTgt spid="1031"/>
                                        </p:tgtEl>
                                        <p:attrNameLst>
                                          <p:attrName>style.visibility</p:attrName>
                                        </p:attrNameLst>
                                      </p:cBhvr>
                                      <p:to>
                                        <p:strVal val="visible"/>
                                      </p:to>
                                    </p:set>
                                    <p:animEffect transition="in" filter="dissolve">
                                      <p:cBhvr>
                                        <p:cTn id="16"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7904CD6-A8DF-4457-A602-AC225E2811BE}"/>
              </a:ext>
            </a:extLst>
          </p:cNvPr>
          <p:cNvSpPr>
            <a:spLocks noGrp="1"/>
          </p:cNvSpPr>
          <p:nvPr>
            <p:ph type="title"/>
          </p:nvPr>
        </p:nvSpPr>
        <p:spPr/>
        <p:txBody>
          <a:bodyPr/>
          <a:lstStyle/>
          <a:p>
            <a:pPr eaLnBrk="1" hangingPunct="1"/>
            <a:r>
              <a:rPr lang="en-CA" altLang="en-US" b="1">
                <a:solidFill>
                  <a:srgbClr val="7B9899"/>
                </a:solidFill>
              </a:rPr>
              <a:t>Load</a:t>
            </a:r>
            <a:endParaRPr lang="en-CA" altLang="en-US">
              <a:solidFill>
                <a:srgbClr val="7B9899"/>
              </a:solidFill>
            </a:endParaRPr>
          </a:p>
        </p:txBody>
      </p:sp>
      <p:sp>
        <p:nvSpPr>
          <p:cNvPr id="7171" name="Content Placeholder 2">
            <a:extLst>
              <a:ext uri="{FF2B5EF4-FFF2-40B4-BE49-F238E27FC236}">
                <a16:creationId xmlns:a16="http://schemas.microsoft.com/office/drawing/2014/main" id="{0F5DC9B3-45CC-4CB7-9C4C-F55EA8AE56EE}"/>
              </a:ext>
            </a:extLst>
          </p:cNvPr>
          <p:cNvSpPr>
            <a:spLocks noGrp="1"/>
          </p:cNvSpPr>
          <p:nvPr>
            <p:ph sz="quarter" idx="1"/>
          </p:nvPr>
        </p:nvSpPr>
        <p:spPr>
          <a:xfrm>
            <a:off x="500063" y="1428750"/>
            <a:ext cx="8229600" cy="4525963"/>
          </a:xfrm>
        </p:spPr>
        <p:txBody>
          <a:bodyPr>
            <a:normAutofit lnSpcReduction="10000"/>
          </a:bodyPr>
          <a:lstStyle/>
          <a:p>
            <a:pPr marL="274320" indent="-274320" eaLnBrk="1" fontAlgn="auto" hangingPunct="1">
              <a:spcAft>
                <a:spcPts val="0"/>
              </a:spcAft>
              <a:buFont typeface="Wingdings 2"/>
              <a:buChar char=""/>
              <a:defRPr/>
            </a:pPr>
            <a:r>
              <a:rPr lang="en-CA" sz="3600" dirty="0"/>
              <a:t>A load is a device that </a:t>
            </a:r>
            <a:r>
              <a:rPr lang="en-CA" sz="3600" b="1" dirty="0"/>
              <a:t>converts </a:t>
            </a:r>
            <a:r>
              <a:rPr lang="en-CA" sz="3600" dirty="0"/>
              <a:t>electrical energy into </a:t>
            </a:r>
            <a:r>
              <a:rPr lang="en-CA" sz="3600" b="1" dirty="0"/>
              <a:t>another form</a:t>
            </a:r>
            <a:r>
              <a:rPr lang="en-CA" sz="3600" dirty="0"/>
              <a:t>.</a:t>
            </a:r>
          </a:p>
          <a:p>
            <a:pPr marL="548640" lvl="1" indent="-274320" eaLnBrk="1" fontAlgn="auto" hangingPunct="1">
              <a:spcAft>
                <a:spcPts val="0"/>
              </a:spcAft>
              <a:buFont typeface="Wingdings"/>
              <a:buChar char=""/>
              <a:defRPr/>
            </a:pPr>
            <a:r>
              <a:rPr lang="en-CA" sz="3100" dirty="0"/>
              <a:t>A toaster converts electrical energy into </a:t>
            </a:r>
            <a:r>
              <a:rPr lang="en-CA" sz="3100" b="1" dirty="0"/>
              <a:t>heat</a:t>
            </a:r>
            <a:r>
              <a:rPr lang="en-CA" sz="3100" dirty="0"/>
              <a:t> energy.</a:t>
            </a:r>
          </a:p>
          <a:p>
            <a:pPr marL="548640" lvl="1" indent="-274320" eaLnBrk="1" fontAlgn="auto" hangingPunct="1">
              <a:spcAft>
                <a:spcPts val="0"/>
              </a:spcAft>
              <a:buFont typeface="Wingdings"/>
              <a:buChar char=""/>
              <a:defRPr/>
            </a:pPr>
            <a:r>
              <a:rPr lang="en-CA" sz="3100" dirty="0"/>
              <a:t>A motor converts electrical energy into </a:t>
            </a:r>
            <a:r>
              <a:rPr lang="en-CA" sz="3100" b="1" dirty="0"/>
              <a:t>mechanical</a:t>
            </a:r>
            <a:r>
              <a:rPr lang="en-CA" sz="3100" dirty="0"/>
              <a:t> energy (the energy of movement).</a:t>
            </a:r>
          </a:p>
          <a:p>
            <a:pPr marL="548640" lvl="1" indent="-274320" eaLnBrk="1" fontAlgn="auto" hangingPunct="1">
              <a:spcAft>
                <a:spcPts val="0"/>
              </a:spcAft>
              <a:buFont typeface="Wingdings"/>
              <a:buChar char=""/>
              <a:defRPr/>
            </a:pPr>
            <a:r>
              <a:rPr lang="en-CA" sz="3100" dirty="0"/>
              <a:t>A light bulb converts electrical energy into </a:t>
            </a:r>
            <a:r>
              <a:rPr lang="en-CA" sz="3100" b="1" dirty="0"/>
              <a:t>heat</a:t>
            </a:r>
            <a:r>
              <a:rPr lang="en-CA" sz="3100" dirty="0"/>
              <a:t> energy and </a:t>
            </a:r>
            <a:r>
              <a:rPr lang="en-CA" sz="3100" b="1" dirty="0"/>
              <a:t>light</a:t>
            </a:r>
            <a:r>
              <a:rPr lang="en-CA" sz="3100" dirty="0"/>
              <a:t> energy.</a:t>
            </a:r>
          </a:p>
          <a:p>
            <a:pPr marL="274320" indent="-274320" eaLnBrk="1" fontAlgn="auto" hangingPunct="1">
              <a:spcAft>
                <a:spcPts val="0"/>
              </a:spcAft>
              <a:buFont typeface="Wingdings 2"/>
              <a:buChar char=""/>
              <a:defRPr/>
            </a:pPr>
            <a:endParaRPr lang="en-CA" dirty="0"/>
          </a:p>
        </p:txBody>
      </p:sp>
      <p:pic>
        <p:nvPicPr>
          <p:cNvPr id="4" name="Picture 3">
            <a:extLst>
              <a:ext uri="{FF2B5EF4-FFF2-40B4-BE49-F238E27FC236}">
                <a16:creationId xmlns:a16="http://schemas.microsoft.com/office/drawing/2014/main" id="{05EE9315-EC7A-485B-A18B-13D0DCB13D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260350"/>
            <a:ext cx="1052513"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10" descr="U3 C8_5th pass">
            <a:extLst>
              <a:ext uri="{FF2B5EF4-FFF2-40B4-BE49-F238E27FC236}">
                <a16:creationId xmlns:a16="http://schemas.microsoft.com/office/drawing/2014/main" id="{92B03B9D-4531-4BE6-8713-CCB3000E48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5300663"/>
            <a:ext cx="2349500" cy="1393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A2B09CA-617C-47FC-B946-31515A74F5C8}"/>
              </a:ext>
            </a:extLst>
          </p:cNvPr>
          <p:cNvSpPr>
            <a:spLocks noGrp="1"/>
          </p:cNvSpPr>
          <p:nvPr>
            <p:ph type="title"/>
          </p:nvPr>
        </p:nvSpPr>
        <p:spPr/>
        <p:txBody>
          <a:bodyPr/>
          <a:lstStyle/>
          <a:p>
            <a:pPr eaLnBrk="1" hangingPunct="1"/>
            <a:r>
              <a:rPr lang="en-CA" altLang="en-US" b="1">
                <a:solidFill>
                  <a:srgbClr val="7B9899"/>
                </a:solidFill>
              </a:rPr>
              <a:t>Switch</a:t>
            </a:r>
            <a:endParaRPr lang="en-CA" altLang="en-US">
              <a:solidFill>
                <a:srgbClr val="7B9899"/>
              </a:solidFill>
            </a:endParaRPr>
          </a:p>
        </p:txBody>
      </p:sp>
      <p:sp>
        <p:nvSpPr>
          <p:cNvPr id="8195" name="Content Placeholder 2">
            <a:extLst>
              <a:ext uri="{FF2B5EF4-FFF2-40B4-BE49-F238E27FC236}">
                <a16:creationId xmlns:a16="http://schemas.microsoft.com/office/drawing/2014/main" id="{4BBE273A-568D-495D-9545-FB7AA35EC6FD}"/>
              </a:ext>
            </a:extLst>
          </p:cNvPr>
          <p:cNvSpPr>
            <a:spLocks noGrp="1"/>
          </p:cNvSpPr>
          <p:nvPr>
            <p:ph sz="quarter" idx="1"/>
          </p:nvPr>
        </p:nvSpPr>
        <p:spPr>
          <a:xfrm>
            <a:off x="301625" y="1527175"/>
            <a:ext cx="8504238" cy="4572000"/>
          </a:xfrm>
        </p:spPr>
        <p:txBody>
          <a:bodyPr>
            <a:normAutofit fontScale="92500" lnSpcReduction="10000"/>
          </a:bodyPr>
          <a:lstStyle/>
          <a:p>
            <a:pPr marL="274320" indent="-274320" eaLnBrk="1" fontAlgn="auto" hangingPunct="1">
              <a:spcAft>
                <a:spcPts val="0"/>
              </a:spcAft>
              <a:buFont typeface="Wingdings 2"/>
              <a:buChar char=""/>
              <a:defRPr/>
            </a:pPr>
            <a:r>
              <a:rPr lang="en-CA" sz="4000" dirty="0"/>
              <a:t>The switch controls the </a:t>
            </a:r>
            <a:r>
              <a:rPr lang="en-CA" sz="4000" b="1" dirty="0"/>
              <a:t>flow</a:t>
            </a:r>
            <a:r>
              <a:rPr lang="en-CA" sz="4000" dirty="0"/>
              <a:t> of </a:t>
            </a:r>
            <a:r>
              <a:rPr lang="en-CA" sz="4000" b="1" dirty="0"/>
              <a:t>electric charges</a:t>
            </a:r>
            <a:r>
              <a:rPr lang="en-CA" sz="4000" dirty="0"/>
              <a:t>.  </a:t>
            </a:r>
          </a:p>
          <a:p>
            <a:pPr marL="274320" indent="-274320" eaLnBrk="1" fontAlgn="auto" hangingPunct="1">
              <a:spcAft>
                <a:spcPts val="0"/>
              </a:spcAft>
              <a:buFont typeface="Wingdings 2"/>
              <a:buChar char=""/>
              <a:defRPr/>
            </a:pPr>
            <a:r>
              <a:rPr lang="en-CA" sz="4000" dirty="0"/>
              <a:t>When a switch is </a:t>
            </a:r>
            <a:r>
              <a:rPr lang="en-CA" sz="4000" b="1" dirty="0"/>
              <a:t>open</a:t>
            </a:r>
            <a:r>
              <a:rPr lang="en-CA" sz="4000" dirty="0"/>
              <a:t>, the pathway is </a:t>
            </a:r>
            <a:r>
              <a:rPr lang="en-CA" sz="4000" b="1" dirty="0"/>
              <a:t>not complete </a:t>
            </a:r>
            <a:r>
              <a:rPr lang="en-CA" sz="4000" dirty="0"/>
              <a:t>so no charge flows through the circuit.</a:t>
            </a:r>
          </a:p>
          <a:p>
            <a:pPr marL="274320" indent="-274320" eaLnBrk="1" fontAlgn="auto" hangingPunct="1">
              <a:spcAft>
                <a:spcPts val="0"/>
              </a:spcAft>
              <a:buFont typeface="Wingdings 2"/>
              <a:buChar char=""/>
              <a:defRPr/>
            </a:pPr>
            <a:r>
              <a:rPr lang="en-CA" sz="4000" dirty="0"/>
              <a:t>When a switch is </a:t>
            </a:r>
            <a:r>
              <a:rPr lang="en-CA" sz="4000" b="1" dirty="0"/>
              <a:t>closed</a:t>
            </a:r>
            <a:r>
              <a:rPr lang="en-CA" sz="4000" dirty="0"/>
              <a:t> the path is </a:t>
            </a:r>
            <a:r>
              <a:rPr lang="en-CA" sz="4000" b="1" dirty="0"/>
              <a:t>complete</a:t>
            </a:r>
            <a:r>
              <a:rPr lang="en-CA" sz="4000" dirty="0"/>
              <a:t> and current does flow through the circuit.</a:t>
            </a:r>
          </a:p>
          <a:p>
            <a:pPr marL="274320" indent="-274320" eaLnBrk="1" fontAlgn="auto" hangingPunct="1">
              <a:spcAft>
                <a:spcPts val="0"/>
              </a:spcAft>
              <a:buFont typeface="Wingdings 2"/>
              <a:buChar char=""/>
              <a:defRPr/>
            </a:pPr>
            <a:endParaRPr lang="en-CA" dirty="0"/>
          </a:p>
        </p:txBody>
      </p:sp>
      <p:pic>
        <p:nvPicPr>
          <p:cNvPr id="19460" name="Picture 8" descr="C:\Users\Nindi\AppData\Local\Microsoft\Windows\Temporary Internet Files\Content.IE5\4REO0QLP\MC900360506[1].wmf">
            <a:extLst>
              <a:ext uri="{FF2B5EF4-FFF2-40B4-BE49-F238E27FC236}">
                <a16:creationId xmlns:a16="http://schemas.microsoft.com/office/drawing/2014/main" id="{52C0949F-C921-472C-B0DA-DC1631B857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0"/>
            <a:ext cx="2411412"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6EAC103-6D59-4959-9099-0323FE643F85}"/>
              </a:ext>
            </a:extLst>
          </p:cNvPr>
          <p:cNvSpPr>
            <a:spLocks noGrp="1"/>
          </p:cNvSpPr>
          <p:nvPr>
            <p:ph type="subTitle" idx="1"/>
          </p:nvPr>
        </p:nvSpPr>
        <p:spPr/>
        <p:txBody>
          <a:bodyPr>
            <a:normAutofit/>
          </a:bodyPr>
          <a:lstStyle/>
          <a:p>
            <a:pPr eaLnBrk="1" fontAlgn="auto" hangingPunct="1">
              <a:spcAft>
                <a:spcPts val="0"/>
              </a:spcAft>
              <a:buFont typeface="Wingdings 2"/>
              <a:buNone/>
              <a:defRPr/>
            </a:pPr>
            <a:endParaRPr lang="en-CA"/>
          </a:p>
        </p:txBody>
      </p:sp>
      <p:sp>
        <p:nvSpPr>
          <p:cNvPr id="20483" name="Title 1">
            <a:extLst>
              <a:ext uri="{FF2B5EF4-FFF2-40B4-BE49-F238E27FC236}">
                <a16:creationId xmlns:a16="http://schemas.microsoft.com/office/drawing/2014/main" id="{A6FF21FA-1F0A-4354-B55B-EE7244761E59}"/>
              </a:ext>
            </a:extLst>
          </p:cNvPr>
          <p:cNvSpPr>
            <a:spLocks noGrp="1"/>
          </p:cNvSpPr>
          <p:nvPr>
            <p:ph type="ctrTitle"/>
          </p:nvPr>
        </p:nvSpPr>
        <p:spPr/>
        <p:txBody>
          <a:bodyPr/>
          <a:lstStyle/>
          <a:p>
            <a:pPr eaLnBrk="1" hangingPunct="1"/>
            <a:r>
              <a:rPr lang="en-CA" altLang="en-US"/>
              <a:t>Drawing Circuit Diagrams</a:t>
            </a:r>
            <a:br>
              <a:rPr lang="en-CA" altLang="en-US"/>
            </a:br>
            <a:endParaRPr lang="en-CA"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B467DEB-7258-4798-9D18-8A66E73C1D27}"/>
              </a:ext>
            </a:extLst>
          </p:cNvPr>
          <p:cNvSpPr>
            <a:spLocks noGrp="1"/>
          </p:cNvSpPr>
          <p:nvPr>
            <p:ph type="title"/>
          </p:nvPr>
        </p:nvSpPr>
        <p:spPr/>
        <p:txBody>
          <a:bodyPr/>
          <a:lstStyle/>
          <a:p>
            <a:pPr eaLnBrk="1" hangingPunct="1"/>
            <a:endParaRPr lang="en-CA" altLang="en-US">
              <a:solidFill>
                <a:srgbClr val="7B9899"/>
              </a:solidFill>
            </a:endParaRPr>
          </a:p>
        </p:txBody>
      </p:sp>
      <p:sp>
        <p:nvSpPr>
          <p:cNvPr id="10243" name="Content Placeholder 2">
            <a:extLst>
              <a:ext uri="{FF2B5EF4-FFF2-40B4-BE49-F238E27FC236}">
                <a16:creationId xmlns:a16="http://schemas.microsoft.com/office/drawing/2014/main" id="{F92128EA-B1FD-439C-8EE2-80969DC3AC68}"/>
              </a:ext>
            </a:extLst>
          </p:cNvPr>
          <p:cNvSpPr>
            <a:spLocks noGrp="1"/>
          </p:cNvSpPr>
          <p:nvPr>
            <p:ph sz="quarter" idx="1"/>
          </p:nvPr>
        </p:nvSpPr>
        <p:spPr>
          <a:xfrm>
            <a:off x="457200" y="1600200"/>
            <a:ext cx="3400425" cy="4525963"/>
          </a:xfrm>
        </p:spPr>
        <p:txBody>
          <a:bodyPr>
            <a:normAutofit fontScale="92500"/>
          </a:bodyPr>
          <a:lstStyle/>
          <a:p>
            <a:pPr marL="274320" indent="-274320" eaLnBrk="1" fontAlgn="auto" hangingPunct="1">
              <a:spcAft>
                <a:spcPts val="0"/>
              </a:spcAft>
              <a:buFont typeface="Wingdings 2"/>
              <a:buChar char=""/>
              <a:defRPr/>
            </a:pPr>
            <a:r>
              <a:rPr lang="en-CA" sz="3600" dirty="0"/>
              <a:t>When we draw diagrams of circuits, the different parts are represented by these different symbols.</a:t>
            </a:r>
          </a:p>
          <a:p>
            <a:pPr marL="274320" indent="-274320" eaLnBrk="1" fontAlgn="auto" hangingPunct="1">
              <a:spcAft>
                <a:spcPts val="0"/>
              </a:spcAft>
              <a:buFont typeface="Arial" charset="0"/>
              <a:buNone/>
              <a:defRPr/>
            </a:pPr>
            <a:endParaRPr lang="en-CA" dirty="0"/>
          </a:p>
        </p:txBody>
      </p:sp>
      <p:graphicFrame>
        <p:nvGraphicFramePr>
          <p:cNvPr id="6" name="Table 5">
            <a:extLst>
              <a:ext uri="{FF2B5EF4-FFF2-40B4-BE49-F238E27FC236}">
                <a16:creationId xmlns:a16="http://schemas.microsoft.com/office/drawing/2014/main" id="{E7752E3D-8351-4E49-9534-7D17EB6BE494}"/>
              </a:ext>
            </a:extLst>
          </p:cNvPr>
          <p:cNvGraphicFramePr>
            <a:graphicFrameLocks noGrp="1"/>
          </p:cNvGraphicFramePr>
          <p:nvPr/>
        </p:nvGraphicFramePr>
        <p:xfrm>
          <a:off x="4356100" y="146050"/>
          <a:ext cx="4464050" cy="6711948"/>
        </p:xfrm>
        <a:graphic>
          <a:graphicData uri="http://schemas.openxmlformats.org/drawingml/2006/table">
            <a:tbl>
              <a:tblPr>
                <a:effectLst/>
                <a:tableStyleId>{2D5ABB26-0587-4C30-8999-92F81FD0307C}</a:tableStyleId>
              </a:tblPr>
              <a:tblGrid>
                <a:gridCol w="1713102">
                  <a:extLst>
                    <a:ext uri="{9D8B030D-6E8A-4147-A177-3AD203B41FA5}">
                      <a16:colId xmlns:a16="http://schemas.microsoft.com/office/drawing/2014/main" val="20000"/>
                    </a:ext>
                  </a:extLst>
                </a:gridCol>
                <a:gridCol w="2750948">
                  <a:extLst>
                    <a:ext uri="{9D8B030D-6E8A-4147-A177-3AD203B41FA5}">
                      <a16:colId xmlns:a16="http://schemas.microsoft.com/office/drawing/2014/main" val="20001"/>
                    </a:ext>
                  </a:extLst>
                </a:gridCol>
              </a:tblGrid>
              <a:tr h="609600">
                <a:tc>
                  <a:txBody>
                    <a:bodyPr/>
                    <a:lstStyle/>
                    <a:p>
                      <a:pPr algn="ctr">
                        <a:spcAft>
                          <a:spcPts val="0"/>
                        </a:spcAft>
                      </a:pPr>
                      <a:r>
                        <a:rPr lang="en-US" sz="2000" dirty="0"/>
                        <a:t>PART OF CIRCUIT</a:t>
                      </a:r>
                      <a:endParaRPr lang="en-CA"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000" dirty="0"/>
                        <a:t>SYMBOL</a:t>
                      </a:r>
                      <a:endParaRPr lang="en-CA"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702642">
                <a:tc>
                  <a:txBody>
                    <a:bodyPr/>
                    <a:lstStyle/>
                    <a:p>
                      <a:pPr algn="ctr">
                        <a:spcAft>
                          <a:spcPts val="0"/>
                        </a:spcAft>
                      </a:pPr>
                      <a:r>
                        <a:rPr lang="en-US" sz="1400" dirty="0"/>
                        <a:t>Conducting Wire</a:t>
                      </a:r>
                      <a:endParaRPr lang="en-CA" sz="1600" dirty="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702642">
                <a:tc>
                  <a:txBody>
                    <a:bodyPr/>
                    <a:lstStyle/>
                    <a:p>
                      <a:pPr algn="ctr">
                        <a:spcAft>
                          <a:spcPts val="0"/>
                        </a:spcAft>
                      </a:pPr>
                      <a:r>
                        <a:rPr lang="en-US" sz="1400"/>
                        <a:t>Cell</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65737">
                <a:tc>
                  <a:txBody>
                    <a:bodyPr/>
                    <a:lstStyle/>
                    <a:p>
                      <a:pPr algn="ctr">
                        <a:spcAft>
                          <a:spcPts val="0"/>
                        </a:spcAft>
                      </a:pPr>
                      <a:r>
                        <a:rPr lang="en-US" sz="1400"/>
                        <a:t>Two-Cell Battery</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65737">
                <a:tc>
                  <a:txBody>
                    <a:bodyPr/>
                    <a:lstStyle/>
                    <a:p>
                      <a:pPr algn="ctr">
                        <a:spcAft>
                          <a:spcPts val="0"/>
                        </a:spcAft>
                      </a:pPr>
                      <a:r>
                        <a:rPr lang="en-US" sz="1400"/>
                        <a:t>Open Switch</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65737">
                <a:tc>
                  <a:txBody>
                    <a:bodyPr/>
                    <a:lstStyle/>
                    <a:p>
                      <a:pPr algn="ctr">
                        <a:spcAft>
                          <a:spcPts val="0"/>
                        </a:spcAft>
                      </a:pPr>
                      <a:r>
                        <a:rPr lang="en-US" sz="1400"/>
                        <a:t>Closed Switch</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65737">
                <a:tc>
                  <a:txBody>
                    <a:bodyPr/>
                    <a:lstStyle/>
                    <a:p>
                      <a:pPr algn="ctr">
                        <a:spcAft>
                          <a:spcPts val="0"/>
                        </a:spcAft>
                      </a:pPr>
                      <a:r>
                        <a:rPr lang="en-US" sz="1400"/>
                        <a:t>Light Bulb (lamp)</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702642">
                <a:tc>
                  <a:txBody>
                    <a:bodyPr/>
                    <a:lstStyle/>
                    <a:p>
                      <a:pPr algn="ctr">
                        <a:spcAft>
                          <a:spcPts val="0"/>
                        </a:spcAft>
                      </a:pPr>
                      <a:r>
                        <a:rPr lang="en-US" sz="1400"/>
                        <a:t>Ammeter</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665737">
                <a:tc>
                  <a:txBody>
                    <a:bodyPr/>
                    <a:lstStyle/>
                    <a:p>
                      <a:pPr algn="ctr">
                        <a:spcAft>
                          <a:spcPts val="0"/>
                        </a:spcAft>
                      </a:pPr>
                      <a:r>
                        <a:rPr lang="en-US" sz="1400"/>
                        <a:t>Voltmeter</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665737">
                <a:tc>
                  <a:txBody>
                    <a:bodyPr/>
                    <a:lstStyle/>
                    <a:p>
                      <a:pPr algn="ctr">
                        <a:spcAft>
                          <a:spcPts val="0"/>
                        </a:spcAft>
                      </a:pPr>
                      <a:r>
                        <a:rPr lang="en-US" sz="1400"/>
                        <a:t>Resistor</a:t>
                      </a:r>
                      <a:endParaRPr lang="en-CA" sz="1600">
                        <a:latin typeface="Palatino Linotype"/>
                        <a:ea typeface="Times New Roman"/>
                        <a:cs typeface="Times New Roman"/>
                      </a:endParaRPr>
                    </a:p>
                  </a:txBody>
                  <a:tcPr marL="48201" marR="482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endParaRPr lang="en-US" sz="1600" dirty="0">
                        <a:latin typeface="Palatino Linotype"/>
                        <a:ea typeface="Times New Roman"/>
                        <a:cs typeface="Times New Roman"/>
                      </a:endParaRPr>
                    </a:p>
                  </a:txBody>
                  <a:tcPr marL="48201" marR="482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pic>
        <p:nvPicPr>
          <p:cNvPr id="10245" name="Picture 5">
            <a:extLst>
              <a:ext uri="{FF2B5EF4-FFF2-40B4-BE49-F238E27FC236}">
                <a16:creationId xmlns:a16="http://schemas.microsoft.com/office/drawing/2014/main" id="{39F85885-A5F0-4F84-A299-7F905EAF5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908050"/>
            <a:ext cx="18478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a:extLst>
              <a:ext uri="{FF2B5EF4-FFF2-40B4-BE49-F238E27FC236}">
                <a16:creationId xmlns:a16="http://schemas.microsoft.com/office/drawing/2014/main" id="{69E720CF-800D-4B54-A539-E0F5A7156C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484313"/>
            <a:ext cx="1728788"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a:extLst>
              <a:ext uri="{FF2B5EF4-FFF2-40B4-BE49-F238E27FC236}">
                <a16:creationId xmlns:a16="http://schemas.microsoft.com/office/drawing/2014/main" id="{9A1BEEB2-5D9A-4FE1-94DA-BC3FC5A708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2205038"/>
            <a:ext cx="157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a:extLst>
              <a:ext uri="{FF2B5EF4-FFF2-40B4-BE49-F238E27FC236}">
                <a16:creationId xmlns:a16="http://schemas.microsoft.com/office/drawing/2014/main" id="{402B3B09-1D19-4679-A4F9-936C93780B9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688" y="2924175"/>
            <a:ext cx="18573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a:extLst>
              <a:ext uri="{FF2B5EF4-FFF2-40B4-BE49-F238E27FC236}">
                <a16:creationId xmlns:a16="http://schemas.microsoft.com/office/drawing/2014/main" id="{FEDBC825-9EF7-4ECA-8711-B68F305007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3663" y="3716338"/>
            <a:ext cx="190500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0">
            <a:extLst>
              <a:ext uri="{FF2B5EF4-FFF2-40B4-BE49-F238E27FC236}">
                <a16:creationId xmlns:a16="http://schemas.microsoft.com/office/drawing/2014/main" id="{01CEE4B6-B55B-4EE2-AC33-455150B3F62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59563" y="4221163"/>
            <a:ext cx="14414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12">
            <a:extLst>
              <a:ext uri="{FF2B5EF4-FFF2-40B4-BE49-F238E27FC236}">
                <a16:creationId xmlns:a16="http://schemas.microsoft.com/office/drawing/2014/main" id="{04876FB9-AE8B-4851-9221-4B413B2409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588" y="5013325"/>
            <a:ext cx="143827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3">
            <a:extLst>
              <a:ext uri="{FF2B5EF4-FFF2-40B4-BE49-F238E27FC236}">
                <a16:creationId xmlns:a16="http://schemas.microsoft.com/office/drawing/2014/main" id="{67023F42-416F-4CED-9402-6E739C76772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88125" y="5661025"/>
            <a:ext cx="18478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4" name="Picture 14">
            <a:extLst>
              <a:ext uri="{FF2B5EF4-FFF2-40B4-BE49-F238E27FC236}">
                <a16:creationId xmlns:a16="http://schemas.microsoft.com/office/drawing/2014/main" id="{752B0254-C614-46D3-B133-5B869F712C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75463" y="6429375"/>
            <a:ext cx="11715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4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02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25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025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BAC32-D62C-F7B6-6F9C-2DEAFF021814}"/>
              </a:ext>
            </a:extLst>
          </p:cNvPr>
          <p:cNvSpPr>
            <a:spLocks noGrp="1"/>
          </p:cNvSpPr>
          <p:nvPr>
            <p:ph type="title"/>
          </p:nvPr>
        </p:nvSpPr>
        <p:spPr/>
        <p:txBody>
          <a:bodyPr/>
          <a:lstStyle/>
          <a:p>
            <a:r>
              <a:rPr lang="en-CA" dirty="0"/>
              <a:t>Exercise</a:t>
            </a:r>
          </a:p>
        </p:txBody>
      </p:sp>
      <p:sp>
        <p:nvSpPr>
          <p:cNvPr id="3" name="Content Placeholder 2">
            <a:extLst>
              <a:ext uri="{FF2B5EF4-FFF2-40B4-BE49-F238E27FC236}">
                <a16:creationId xmlns:a16="http://schemas.microsoft.com/office/drawing/2014/main" id="{DB40670F-AFB4-602B-8ACE-BEBD16C3945F}"/>
              </a:ext>
            </a:extLst>
          </p:cNvPr>
          <p:cNvSpPr>
            <a:spLocks noGrp="1"/>
          </p:cNvSpPr>
          <p:nvPr>
            <p:ph sz="quarter" idx="1"/>
          </p:nvPr>
        </p:nvSpPr>
        <p:spPr/>
        <p:txBody>
          <a:bodyPr/>
          <a:lstStyle/>
          <a:p>
            <a:r>
              <a:rPr lang="en-CA" dirty="0"/>
              <a:t>Go back to the first page of notes and draw in the proper symbols for each of the following where appropriate:</a:t>
            </a:r>
          </a:p>
          <a:p>
            <a:pPr lvl="1"/>
            <a:r>
              <a:rPr lang="en-CA" sz="2800" dirty="0"/>
              <a:t>Cell</a:t>
            </a:r>
          </a:p>
          <a:p>
            <a:pPr lvl="1"/>
            <a:r>
              <a:rPr lang="en-CA" sz="2800" dirty="0"/>
              <a:t>Two-cell battery</a:t>
            </a:r>
          </a:p>
          <a:p>
            <a:pPr lvl="1"/>
            <a:r>
              <a:rPr lang="en-CA" sz="2800" dirty="0"/>
              <a:t>Open switch</a:t>
            </a:r>
          </a:p>
          <a:p>
            <a:pPr lvl="1"/>
            <a:r>
              <a:rPr lang="en-CA" sz="2800" dirty="0"/>
              <a:t>Closed switch</a:t>
            </a:r>
          </a:p>
          <a:p>
            <a:pPr lvl="1"/>
            <a:r>
              <a:rPr lang="en-CA" sz="2800" dirty="0"/>
              <a:t>Light bulb</a:t>
            </a:r>
          </a:p>
          <a:p>
            <a:pPr lvl="1"/>
            <a:r>
              <a:rPr lang="en-CA" sz="2800" dirty="0"/>
              <a:t>Resistor*</a:t>
            </a:r>
          </a:p>
          <a:p>
            <a:pPr lvl="1"/>
            <a:endParaRPr lang="en-CA" dirty="0"/>
          </a:p>
          <a:p>
            <a:pPr lvl="1"/>
            <a:endParaRPr lang="en-CA" dirty="0"/>
          </a:p>
          <a:p>
            <a:endParaRPr lang="en-CA" dirty="0"/>
          </a:p>
        </p:txBody>
      </p:sp>
    </p:spTree>
    <p:extLst>
      <p:ext uri="{BB962C8B-B14F-4D97-AF65-F5344CB8AC3E}">
        <p14:creationId xmlns:p14="http://schemas.microsoft.com/office/powerpoint/2010/main" val="4092009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782408F-FAE8-417F-99D4-3408051CE950}"/>
              </a:ext>
            </a:extLst>
          </p:cNvPr>
          <p:cNvSpPr>
            <a:spLocks noGrp="1"/>
          </p:cNvSpPr>
          <p:nvPr>
            <p:ph type="title"/>
          </p:nvPr>
        </p:nvSpPr>
        <p:spPr/>
        <p:txBody>
          <a:bodyPr/>
          <a:lstStyle/>
          <a:p>
            <a:pPr eaLnBrk="1" hangingPunct="1">
              <a:defRPr/>
            </a:pPr>
            <a:r>
              <a:rPr lang="en-CA" sz="3600" dirty="0"/>
              <a:t>Example #1</a:t>
            </a:r>
            <a:endParaRPr lang="en-CA" dirty="0">
              <a:solidFill>
                <a:srgbClr val="7B9899"/>
              </a:solidFill>
            </a:endParaRPr>
          </a:p>
        </p:txBody>
      </p:sp>
      <p:sp>
        <p:nvSpPr>
          <p:cNvPr id="22531" name="Content Placeholder 2">
            <a:extLst>
              <a:ext uri="{FF2B5EF4-FFF2-40B4-BE49-F238E27FC236}">
                <a16:creationId xmlns:a16="http://schemas.microsoft.com/office/drawing/2014/main" id="{255C69D5-79CE-41AB-85D9-F05A9EF1E751}"/>
              </a:ext>
            </a:extLst>
          </p:cNvPr>
          <p:cNvSpPr>
            <a:spLocks noGrp="1"/>
          </p:cNvSpPr>
          <p:nvPr>
            <p:ph sz="quarter" idx="1"/>
          </p:nvPr>
        </p:nvSpPr>
        <p:spPr>
          <a:xfrm>
            <a:off x="301625" y="1527175"/>
            <a:ext cx="8504238" cy="4572000"/>
          </a:xfrm>
        </p:spPr>
        <p:txBody>
          <a:bodyPr/>
          <a:lstStyle/>
          <a:p>
            <a:pPr eaLnBrk="1" hangingPunct="1"/>
            <a:r>
              <a:rPr lang="en-CA" altLang="en-US" sz="4000"/>
              <a:t>A simple circuit with a single cell, a switch and a light bulb.</a:t>
            </a:r>
          </a:p>
          <a:p>
            <a:pPr eaLnBrk="1" hangingPunct="1"/>
            <a:endParaRPr lang="en-CA" altLang="en-US"/>
          </a:p>
        </p:txBody>
      </p:sp>
      <p:pic>
        <p:nvPicPr>
          <p:cNvPr id="4" name="Picture 3">
            <a:extLst>
              <a:ext uri="{FF2B5EF4-FFF2-40B4-BE49-F238E27FC236}">
                <a16:creationId xmlns:a16="http://schemas.microsoft.com/office/drawing/2014/main" id="{E1D67CC3-E140-4164-800A-4FA0AB2A92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933825"/>
            <a:ext cx="2738437"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Object 4">
            <a:extLst>
              <a:ext uri="{FF2B5EF4-FFF2-40B4-BE49-F238E27FC236}">
                <a16:creationId xmlns:a16="http://schemas.microsoft.com/office/drawing/2014/main" id="{8DBAC44B-2C48-492C-8601-3E7FA8B38474}"/>
              </a:ext>
            </a:extLst>
          </p:cNvPr>
          <p:cNvGraphicFramePr>
            <a:graphicFrameLocks noChangeAspect="1"/>
          </p:cNvGraphicFramePr>
          <p:nvPr/>
        </p:nvGraphicFramePr>
        <p:xfrm>
          <a:off x="3360738" y="3814763"/>
          <a:ext cx="1409700" cy="447675"/>
        </p:xfrm>
        <a:graphic>
          <a:graphicData uri="http://schemas.openxmlformats.org/presentationml/2006/ole">
            <mc:AlternateContent xmlns:mc="http://schemas.openxmlformats.org/markup-compatibility/2006">
              <mc:Choice xmlns:v="urn:schemas-microsoft-com:vml" Requires="v">
                <p:oleObj name="Bitmap Image" r:id="rId3" imgW="2247619" imgH="714286" progId="Paint.Picture">
                  <p:embed/>
                </p:oleObj>
              </mc:Choice>
              <mc:Fallback>
                <p:oleObj name="Bitmap Image" r:id="rId3" imgW="2247619" imgH="714286"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0738" y="3814763"/>
                        <a:ext cx="14097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8">
            <a:extLst>
              <a:ext uri="{FF2B5EF4-FFF2-40B4-BE49-F238E27FC236}">
                <a16:creationId xmlns:a16="http://schemas.microsoft.com/office/drawing/2014/main" id="{F0EBF124-FF38-4280-A2A2-35495A042E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5661025"/>
            <a:ext cx="185737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E0C3740-8F01-461F-9B60-3D3D6C676353}"/>
              </a:ext>
            </a:extLst>
          </p:cNvPr>
          <p:cNvSpPr>
            <a:spLocks noGrp="1"/>
          </p:cNvSpPr>
          <p:nvPr>
            <p:ph type="title"/>
          </p:nvPr>
        </p:nvSpPr>
        <p:spPr>
          <a:xfrm>
            <a:off x="301625" y="228600"/>
            <a:ext cx="8534400" cy="758825"/>
          </a:xfrm>
        </p:spPr>
        <p:txBody>
          <a:bodyPr/>
          <a:lstStyle/>
          <a:p>
            <a:r>
              <a:rPr lang="en-CA" altLang="en-US"/>
              <a:t>Series &amp; Parallel Circuits</a:t>
            </a:r>
          </a:p>
        </p:txBody>
      </p:sp>
      <p:sp>
        <p:nvSpPr>
          <p:cNvPr id="3" name="Content Placeholder 2">
            <a:extLst>
              <a:ext uri="{FF2B5EF4-FFF2-40B4-BE49-F238E27FC236}">
                <a16:creationId xmlns:a16="http://schemas.microsoft.com/office/drawing/2014/main" id="{F5477224-C6BC-4EB6-A1B6-873B4AB85D4C}"/>
              </a:ext>
            </a:extLst>
          </p:cNvPr>
          <p:cNvSpPr>
            <a:spLocks noGrp="1"/>
          </p:cNvSpPr>
          <p:nvPr>
            <p:ph sz="half" idx="1"/>
          </p:nvPr>
        </p:nvSpPr>
        <p:spPr>
          <a:xfrm>
            <a:off x="301625" y="1371600"/>
            <a:ext cx="8662988" cy="1120775"/>
          </a:xfrm>
        </p:spPr>
        <p:txBody>
          <a:bodyPr/>
          <a:lstStyle/>
          <a:p>
            <a:pPr marL="0" indent="0">
              <a:buNone/>
            </a:pPr>
            <a:r>
              <a:rPr lang="en-US" altLang="en-US" dirty="0"/>
              <a:t>In circuits, it is possible to have 2 different pathways:</a:t>
            </a:r>
            <a:endParaRPr lang="en-CA" altLang="en-US" dirty="0"/>
          </a:p>
          <a:p>
            <a:endParaRPr lang="en-CA" altLang="en-US" dirty="0"/>
          </a:p>
        </p:txBody>
      </p:sp>
      <p:sp>
        <p:nvSpPr>
          <p:cNvPr id="4" name="Content Placeholder 3">
            <a:extLst>
              <a:ext uri="{FF2B5EF4-FFF2-40B4-BE49-F238E27FC236}">
                <a16:creationId xmlns:a16="http://schemas.microsoft.com/office/drawing/2014/main" id="{2553FCF5-EA2C-468F-8B2A-2A45604F57F2}"/>
              </a:ext>
            </a:extLst>
          </p:cNvPr>
          <p:cNvSpPr>
            <a:spLocks noGrp="1"/>
          </p:cNvSpPr>
          <p:nvPr>
            <p:ph sz="half" idx="2"/>
          </p:nvPr>
        </p:nvSpPr>
        <p:spPr>
          <a:xfrm>
            <a:off x="4710113" y="1844675"/>
            <a:ext cx="4176712" cy="1473200"/>
          </a:xfrm>
        </p:spPr>
        <p:txBody>
          <a:bodyPr/>
          <a:lstStyle/>
          <a:p>
            <a:r>
              <a:rPr lang="en-US" altLang="en-US" b="1" dirty="0"/>
              <a:t>Parallel</a:t>
            </a:r>
            <a:r>
              <a:rPr lang="en-US" altLang="en-US" dirty="0"/>
              <a:t>: current </a:t>
            </a:r>
            <a:r>
              <a:rPr lang="en-US" altLang="en-US" b="1" dirty="0"/>
              <a:t>splits</a:t>
            </a:r>
            <a:r>
              <a:rPr lang="en-US" altLang="en-US" dirty="0"/>
              <a:t> and some will go through each device</a:t>
            </a:r>
            <a:endParaRPr lang="en-CA" altLang="en-US" dirty="0"/>
          </a:p>
          <a:p>
            <a:endParaRPr lang="en-CA" altLang="en-US" dirty="0"/>
          </a:p>
        </p:txBody>
      </p:sp>
      <p:pic>
        <p:nvPicPr>
          <p:cNvPr id="35842" name="Picture 2" descr="bc9_u3c9_p307_1">
            <a:extLst>
              <a:ext uri="{FF2B5EF4-FFF2-40B4-BE49-F238E27FC236}">
                <a16:creationId xmlns:a16="http://schemas.microsoft.com/office/drawing/2014/main" id="{41AF4F78-2681-482F-80AF-263525A9BB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3481388"/>
            <a:ext cx="3708400"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3" descr="bc9_u3c9_p307_b">
            <a:extLst>
              <a:ext uri="{FF2B5EF4-FFF2-40B4-BE49-F238E27FC236}">
                <a16:creationId xmlns:a16="http://schemas.microsoft.com/office/drawing/2014/main" id="{3490EDC0-4B43-45CA-ADF5-7D8A2B0C4B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3573463"/>
            <a:ext cx="4329112" cy="227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id="{B75214A0-99FC-4777-A482-386C4C2D3CC9}"/>
              </a:ext>
            </a:extLst>
          </p:cNvPr>
          <p:cNvSpPr txBox="1">
            <a:spLocks/>
          </p:cNvSpPr>
          <p:nvPr/>
        </p:nvSpPr>
        <p:spPr bwMode="auto">
          <a:xfrm>
            <a:off x="250825" y="1844675"/>
            <a:ext cx="4210050"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Clr>
                <a:schemeClr val="accent1"/>
              </a:buClr>
              <a:buSzPct val="85000"/>
              <a:buFont typeface="Wingdings 2" panose="05020102010507070707" pitchFamily="18" charset="2"/>
              <a:buChar char=""/>
            </a:pPr>
            <a:r>
              <a:rPr lang="en-US" altLang="en-US" sz="2500" b="1" dirty="0">
                <a:latin typeface="Georgia" panose="02040502050405020303" pitchFamily="18" charset="0"/>
              </a:rPr>
              <a:t>Series</a:t>
            </a:r>
            <a:r>
              <a:rPr lang="en-US" altLang="en-US" sz="2500" dirty="0">
                <a:latin typeface="Georgia" panose="02040502050405020303" pitchFamily="18" charset="0"/>
              </a:rPr>
              <a:t>: current must travel through </a:t>
            </a:r>
            <a:r>
              <a:rPr lang="en-US" altLang="en-US" sz="2500" b="1" dirty="0">
                <a:latin typeface="Georgia" panose="02040502050405020303" pitchFamily="18" charset="0"/>
              </a:rPr>
              <a:t>every device</a:t>
            </a:r>
            <a:r>
              <a:rPr lang="en-US" altLang="en-US" sz="2500" dirty="0">
                <a:latin typeface="Georgia" panose="02040502050405020303" pitchFamily="18" charset="0"/>
              </a:rPr>
              <a:t> in circuit		</a:t>
            </a:r>
          </a:p>
          <a:p>
            <a:pPr>
              <a:spcBef>
                <a:spcPct val="20000"/>
              </a:spcBef>
              <a:buClr>
                <a:schemeClr val="accent1"/>
              </a:buClr>
              <a:buSzPct val="85000"/>
              <a:buFont typeface="Wingdings 2" panose="05020102010507070707" pitchFamily="18" charset="2"/>
              <a:buChar char=""/>
            </a:pPr>
            <a:endParaRPr lang="en-CA" altLang="en-US" sz="2500" dirty="0">
              <a:latin typeface="Georgia" panose="0204050205040502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8D0CF3-F4B0-49D3-9E21-5ADCDD291B43}"/>
              </a:ext>
            </a:extLst>
          </p:cNvPr>
          <p:cNvSpPr>
            <a:spLocks noGrp="1"/>
          </p:cNvSpPr>
          <p:nvPr>
            <p:ph type="title"/>
          </p:nvPr>
        </p:nvSpPr>
        <p:spPr/>
        <p:txBody>
          <a:bodyPr/>
          <a:lstStyle/>
          <a:p>
            <a:pPr>
              <a:defRPr/>
            </a:pPr>
            <a:r>
              <a:rPr lang="en-CA" dirty="0"/>
              <a:t>Example #2</a:t>
            </a:r>
          </a:p>
        </p:txBody>
      </p:sp>
      <p:sp>
        <p:nvSpPr>
          <p:cNvPr id="24579" name="Content Placeholder 5">
            <a:extLst>
              <a:ext uri="{FF2B5EF4-FFF2-40B4-BE49-F238E27FC236}">
                <a16:creationId xmlns:a16="http://schemas.microsoft.com/office/drawing/2014/main" id="{D7B8EA9F-E524-4E3F-9040-F374BF27BBC7}"/>
              </a:ext>
            </a:extLst>
          </p:cNvPr>
          <p:cNvSpPr>
            <a:spLocks noGrp="1"/>
          </p:cNvSpPr>
          <p:nvPr>
            <p:ph sz="quarter" idx="1"/>
          </p:nvPr>
        </p:nvSpPr>
        <p:spPr>
          <a:xfrm>
            <a:off x="301625" y="1527175"/>
            <a:ext cx="8591550" cy="1757363"/>
          </a:xfrm>
        </p:spPr>
        <p:txBody>
          <a:bodyPr/>
          <a:lstStyle/>
          <a:p>
            <a:r>
              <a:rPr lang="en-CA" altLang="en-US" sz="3200"/>
              <a:t>A circuit consisting of a battery of </a:t>
            </a:r>
            <a:r>
              <a:rPr lang="en-CA" altLang="en-US" sz="3200" b="1"/>
              <a:t>2 cells </a:t>
            </a:r>
            <a:r>
              <a:rPr lang="en-CA" altLang="en-US" sz="3200"/>
              <a:t>in series, an open </a:t>
            </a:r>
            <a:r>
              <a:rPr lang="en-CA" altLang="en-US" sz="3200" b="1"/>
              <a:t>switch</a:t>
            </a:r>
            <a:r>
              <a:rPr lang="en-CA" altLang="en-US" sz="3200"/>
              <a:t>, and </a:t>
            </a:r>
            <a:r>
              <a:rPr lang="en-CA" altLang="en-US" sz="3200" b="1"/>
              <a:t>2 lamps </a:t>
            </a:r>
            <a:r>
              <a:rPr lang="en-CA" altLang="en-US" sz="3200"/>
              <a:t>in parallel.</a:t>
            </a:r>
            <a:endParaRPr lang="en-CA" altLang="en-US"/>
          </a:p>
        </p:txBody>
      </p:sp>
      <p:pic>
        <p:nvPicPr>
          <p:cNvPr id="24580" name="Picture 3" descr="bc9_u3c9_p307_b">
            <a:extLst>
              <a:ext uri="{FF2B5EF4-FFF2-40B4-BE49-F238E27FC236}">
                <a16:creationId xmlns:a16="http://schemas.microsoft.com/office/drawing/2014/main" id="{C988A153-9D36-4F4E-8AB1-21C57268D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260725"/>
            <a:ext cx="6040438"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BF440005-BEB9-4FCA-B6A9-8D8135841E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3660775"/>
            <a:ext cx="792163"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8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0869FBE-5F07-4426-83A6-D43B2FDC95BC}"/>
              </a:ext>
            </a:extLst>
          </p:cNvPr>
          <p:cNvSpPr>
            <a:spLocks noGrp="1"/>
          </p:cNvSpPr>
          <p:nvPr>
            <p:ph type="title"/>
          </p:nvPr>
        </p:nvSpPr>
        <p:spPr/>
        <p:txBody>
          <a:bodyPr/>
          <a:lstStyle/>
          <a:p>
            <a:pPr eaLnBrk="1" hangingPunct="1"/>
            <a:r>
              <a:rPr lang="en-CA" altLang="en-US" b="1" dirty="0">
                <a:solidFill>
                  <a:srgbClr val="7B9899"/>
                </a:solidFill>
              </a:rPr>
              <a:t>Static Electricity</a:t>
            </a:r>
            <a:r>
              <a:rPr lang="en-CA" altLang="en-US" dirty="0">
                <a:solidFill>
                  <a:srgbClr val="7B9899"/>
                </a:solidFill>
              </a:rPr>
              <a:t> </a:t>
            </a:r>
          </a:p>
        </p:txBody>
      </p:sp>
      <p:sp>
        <p:nvSpPr>
          <p:cNvPr id="3075" name="Content Placeholder 2">
            <a:extLst>
              <a:ext uri="{FF2B5EF4-FFF2-40B4-BE49-F238E27FC236}">
                <a16:creationId xmlns:a16="http://schemas.microsoft.com/office/drawing/2014/main" id="{3761FC43-C360-4468-AF8B-DAE9515B1C64}"/>
              </a:ext>
            </a:extLst>
          </p:cNvPr>
          <p:cNvSpPr>
            <a:spLocks noGrp="1"/>
          </p:cNvSpPr>
          <p:nvPr>
            <p:ph sz="quarter" idx="1"/>
          </p:nvPr>
        </p:nvSpPr>
        <p:spPr>
          <a:xfrm>
            <a:off x="301625" y="1527175"/>
            <a:ext cx="8504238" cy="4572000"/>
          </a:xfrm>
        </p:spPr>
        <p:txBody>
          <a:bodyPr>
            <a:normAutofit/>
          </a:bodyPr>
          <a:lstStyle/>
          <a:p>
            <a:pPr marL="274320" indent="-274320" eaLnBrk="1" fontAlgn="auto" hangingPunct="1">
              <a:spcAft>
                <a:spcPts val="0"/>
              </a:spcAft>
              <a:buFont typeface="Wingdings 2"/>
              <a:buChar char=""/>
              <a:defRPr/>
            </a:pPr>
            <a:r>
              <a:rPr lang="en-CA" sz="3200" b="1" dirty="0"/>
              <a:t>Charge </a:t>
            </a:r>
            <a:r>
              <a:rPr lang="en-CA" sz="3200" dirty="0"/>
              <a:t>builds up on an object.</a:t>
            </a:r>
          </a:p>
          <a:p>
            <a:pPr marL="274320" indent="-274320" eaLnBrk="1" fontAlgn="auto" hangingPunct="1">
              <a:spcAft>
                <a:spcPts val="0"/>
              </a:spcAft>
              <a:buFont typeface="Wingdings 2"/>
              <a:buChar char=""/>
              <a:defRPr/>
            </a:pPr>
            <a:r>
              <a:rPr lang="en-CA" sz="3200" dirty="0"/>
              <a:t>This charge is </a:t>
            </a:r>
            <a:r>
              <a:rPr lang="en-CA" sz="3200" b="1" dirty="0"/>
              <a:t>‘discharged’ </a:t>
            </a:r>
            <a:r>
              <a:rPr lang="en-CA" sz="3200" dirty="0"/>
              <a:t>in an uncontrolled way (when you rub your feet on the carpet and then shock someone, or like lightning).</a:t>
            </a:r>
          </a:p>
          <a:p>
            <a:pPr marL="274320" indent="-274320" eaLnBrk="1" fontAlgn="auto" hangingPunct="1">
              <a:spcAft>
                <a:spcPts val="0"/>
              </a:spcAft>
              <a:buFont typeface="Arial" charset="0"/>
              <a:buNone/>
              <a:defRPr/>
            </a:pPr>
            <a:endParaRPr lang="en-CA" sz="1800" dirty="0"/>
          </a:p>
        </p:txBody>
      </p:sp>
      <p:pic>
        <p:nvPicPr>
          <p:cNvPr id="14340" name="Picture 9" descr="60408main_Hair_Raising_BalloonAndHair">
            <a:extLst>
              <a:ext uri="{FF2B5EF4-FFF2-40B4-BE49-F238E27FC236}">
                <a16:creationId xmlns:a16="http://schemas.microsoft.com/office/drawing/2014/main" id="{3216F74A-BA78-45A3-A9A4-E948CBE6D8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25" y="260350"/>
            <a:ext cx="1439863" cy="14398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C344D388-E5D7-42FA-BC55-A1CBB8F20FF2}"/>
              </a:ext>
            </a:extLst>
          </p:cNvPr>
          <p:cNvSpPr>
            <a:spLocks noGrp="1"/>
          </p:cNvSpPr>
          <p:nvPr>
            <p:ph type="title"/>
          </p:nvPr>
        </p:nvSpPr>
        <p:spPr/>
        <p:txBody>
          <a:bodyPr/>
          <a:lstStyle/>
          <a:p>
            <a:pPr eaLnBrk="1" hangingPunct="1"/>
            <a:r>
              <a:rPr lang="en-CA" altLang="en-US" b="1">
                <a:solidFill>
                  <a:srgbClr val="7B9899"/>
                </a:solidFill>
              </a:rPr>
              <a:t>Current Electricity</a:t>
            </a:r>
            <a:r>
              <a:rPr lang="en-CA" altLang="en-US">
                <a:solidFill>
                  <a:srgbClr val="7B9899"/>
                </a:solidFill>
              </a:rPr>
              <a:t> </a:t>
            </a:r>
          </a:p>
        </p:txBody>
      </p:sp>
      <p:sp>
        <p:nvSpPr>
          <p:cNvPr id="4099" name="Content Placeholder 2">
            <a:extLst>
              <a:ext uri="{FF2B5EF4-FFF2-40B4-BE49-F238E27FC236}">
                <a16:creationId xmlns:a16="http://schemas.microsoft.com/office/drawing/2014/main" id="{5548E963-150C-45DC-B8BE-C6464B1A2FB9}"/>
              </a:ext>
            </a:extLst>
          </p:cNvPr>
          <p:cNvSpPr>
            <a:spLocks noGrp="1"/>
          </p:cNvSpPr>
          <p:nvPr>
            <p:ph sz="quarter" idx="1"/>
          </p:nvPr>
        </p:nvSpPr>
        <p:spPr>
          <a:xfrm>
            <a:off x="428625" y="1395347"/>
            <a:ext cx="8401050" cy="4525963"/>
          </a:xfrm>
        </p:spPr>
        <p:txBody>
          <a:bodyPr>
            <a:normAutofit/>
          </a:bodyPr>
          <a:lstStyle/>
          <a:p>
            <a:pPr marL="274320" indent="-274320" eaLnBrk="1" fontAlgn="auto" hangingPunct="1">
              <a:spcAft>
                <a:spcPts val="0"/>
              </a:spcAft>
              <a:buFont typeface="Wingdings 2"/>
              <a:buChar char=""/>
              <a:defRPr/>
            </a:pPr>
            <a:r>
              <a:rPr lang="en-CA" sz="3200" dirty="0"/>
              <a:t>Charge</a:t>
            </a:r>
            <a:r>
              <a:rPr lang="en-CA" sz="3200" b="1" dirty="0"/>
              <a:t> </a:t>
            </a:r>
            <a:r>
              <a:rPr lang="en-CA" sz="3200" dirty="0"/>
              <a:t>is used in a </a:t>
            </a:r>
            <a:r>
              <a:rPr lang="en-CA" sz="3200" b="1" dirty="0"/>
              <a:t>controlled</a:t>
            </a:r>
            <a:r>
              <a:rPr lang="en-CA" sz="3200" dirty="0"/>
              <a:t> way – by allowing it to travel through a </a:t>
            </a:r>
            <a:r>
              <a:rPr lang="en-CA" sz="3200" b="1" dirty="0"/>
              <a:t>circuit</a:t>
            </a:r>
            <a:r>
              <a:rPr lang="en-CA" sz="3200" dirty="0"/>
              <a:t>.</a:t>
            </a:r>
          </a:p>
          <a:p>
            <a:pPr marL="274320" indent="-274320" eaLnBrk="1" fontAlgn="auto" hangingPunct="1">
              <a:spcAft>
                <a:spcPts val="0"/>
              </a:spcAft>
              <a:buFont typeface="Wingdings 2"/>
              <a:buChar char=""/>
              <a:defRPr/>
            </a:pPr>
            <a:r>
              <a:rPr lang="en-CA" sz="3200" dirty="0"/>
              <a:t>A circuit is a </a:t>
            </a:r>
            <a:r>
              <a:rPr lang="en-CA" sz="3200" b="1" dirty="0"/>
              <a:t>path</a:t>
            </a:r>
            <a:r>
              <a:rPr lang="en-CA" sz="3200" dirty="0"/>
              <a:t> for </a:t>
            </a:r>
            <a:r>
              <a:rPr lang="en-CA" sz="3200" b="1" dirty="0"/>
              <a:t>electricity</a:t>
            </a:r>
            <a:r>
              <a:rPr lang="en-CA" sz="3200" dirty="0"/>
              <a:t> to flow through.</a:t>
            </a:r>
          </a:p>
          <a:p>
            <a:pPr marL="274320" indent="-274320" eaLnBrk="1" fontAlgn="auto" hangingPunct="1">
              <a:spcAft>
                <a:spcPts val="0"/>
              </a:spcAft>
              <a:buFont typeface="Wingdings 2"/>
              <a:buChar char=""/>
              <a:defRPr/>
            </a:pPr>
            <a:r>
              <a:rPr lang="en-CA" sz="3200" dirty="0"/>
              <a:t>The charges flow from an </a:t>
            </a:r>
            <a:br>
              <a:rPr lang="en-CA" sz="3200" dirty="0"/>
            </a:br>
            <a:r>
              <a:rPr lang="en-CA" sz="3200" dirty="0"/>
              <a:t>energy source such as a </a:t>
            </a:r>
            <a:br>
              <a:rPr lang="en-CA" sz="3200" dirty="0"/>
            </a:br>
            <a:r>
              <a:rPr lang="en-CA" sz="3200" b="1" dirty="0"/>
              <a:t>battery</a:t>
            </a:r>
            <a:r>
              <a:rPr lang="en-CA" sz="3200" dirty="0"/>
              <a:t> to a device that uses </a:t>
            </a:r>
            <a:br>
              <a:rPr lang="en-CA" sz="3200" dirty="0"/>
            </a:br>
            <a:r>
              <a:rPr lang="en-CA" sz="3200" dirty="0"/>
              <a:t>the energy.</a:t>
            </a:r>
          </a:p>
          <a:p>
            <a:pPr marL="274320" indent="-274320" eaLnBrk="1" fontAlgn="auto" hangingPunct="1">
              <a:spcAft>
                <a:spcPts val="0"/>
              </a:spcAft>
              <a:buFont typeface="Arial" charset="0"/>
              <a:buNone/>
              <a:defRPr/>
            </a:pPr>
            <a:endParaRPr lang="en-CA" sz="2000" dirty="0"/>
          </a:p>
        </p:txBody>
      </p:sp>
      <p:pic>
        <p:nvPicPr>
          <p:cNvPr id="4" name="Picture 5">
            <a:extLst>
              <a:ext uri="{FF2B5EF4-FFF2-40B4-BE49-F238E27FC236}">
                <a16:creationId xmlns:a16="http://schemas.microsoft.com/office/drawing/2014/main" id="{CE855630-B7AD-4AF0-A53A-3CAD4F5832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7727" y="3429000"/>
            <a:ext cx="2688298"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9DECB6C4-7183-439C-9778-DD0934349807}"/>
              </a:ext>
            </a:extLst>
          </p:cNvPr>
          <p:cNvSpPr>
            <a:spLocks noGrp="1"/>
          </p:cNvSpPr>
          <p:nvPr>
            <p:ph type="subTitle" idx="1"/>
          </p:nvPr>
        </p:nvSpPr>
        <p:spPr/>
        <p:txBody>
          <a:bodyPr>
            <a:normAutofit/>
          </a:bodyPr>
          <a:lstStyle/>
          <a:p>
            <a:pPr eaLnBrk="1" fontAlgn="auto" hangingPunct="1">
              <a:spcAft>
                <a:spcPts val="0"/>
              </a:spcAft>
              <a:buFont typeface="Wingdings 2"/>
              <a:buNone/>
              <a:defRPr/>
            </a:pPr>
            <a:endParaRPr lang="en-CA"/>
          </a:p>
        </p:txBody>
      </p:sp>
      <p:sp>
        <p:nvSpPr>
          <p:cNvPr id="16387" name="Title 1">
            <a:extLst>
              <a:ext uri="{FF2B5EF4-FFF2-40B4-BE49-F238E27FC236}">
                <a16:creationId xmlns:a16="http://schemas.microsoft.com/office/drawing/2014/main" id="{0E74BEDF-8A55-430F-868A-3DF54A88B64B}"/>
              </a:ext>
            </a:extLst>
          </p:cNvPr>
          <p:cNvSpPr>
            <a:spLocks noGrp="1"/>
          </p:cNvSpPr>
          <p:nvPr>
            <p:ph type="ctrTitle"/>
          </p:nvPr>
        </p:nvSpPr>
        <p:spPr/>
        <p:txBody>
          <a:bodyPr/>
          <a:lstStyle/>
          <a:p>
            <a:pPr eaLnBrk="1" hangingPunct="1"/>
            <a:r>
              <a:rPr lang="en-CA" altLang="en-US" b="1"/>
              <a:t>PARTS OF A CIRCUIT</a:t>
            </a:r>
            <a:br>
              <a:rPr lang="en-CA" altLang="en-US"/>
            </a:br>
            <a:endParaRPr lang="en-CA" alt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744975F-794E-4B32-83ED-D28440F3AA8A}"/>
              </a:ext>
            </a:extLst>
          </p:cNvPr>
          <p:cNvSpPr>
            <a:spLocks noGrp="1"/>
          </p:cNvSpPr>
          <p:nvPr>
            <p:ph type="title"/>
          </p:nvPr>
        </p:nvSpPr>
        <p:spPr/>
        <p:txBody>
          <a:bodyPr/>
          <a:lstStyle/>
          <a:p>
            <a:pPr eaLnBrk="1" hangingPunct="1"/>
            <a:r>
              <a:rPr lang="en-CA" altLang="en-US" b="1">
                <a:solidFill>
                  <a:srgbClr val="7B9899"/>
                </a:solidFill>
              </a:rPr>
              <a:t>Source</a:t>
            </a:r>
            <a:endParaRPr lang="en-CA" altLang="en-US">
              <a:solidFill>
                <a:srgbClr val="7B9899"/>
              </a:solidFill>
            </a:endParaRPr>
          </a:p>
        </p:txBody>
      </p:sp>
      <p:sp>
        <p:nvSpPr>
          <p:cNvPr id="6147" name="Content Placeholder 2">
            <a:extLst>
              <a:ext uri="{FF2B5EF4-FFF2-40B4-BE49-F238E27FC236}">
                <a16:creationId xmlns:a16="http://schemas.microsoft.com/office/drawing/2014/main" id="{6E4495F1-6787-4029-87DB-E8E322022B09}"/>
              </a:ext>
            </a:extLst>
          </p:cNvPr>
          <p:cNvSpPr>
            <a:spLocks noGrp="1"/>
          </p:cNvSpPr>
          <p:nvPr>
            <p:ph sz="quarter" idx="1"/>
          </p:nvPr>
        </p:nvSpPr>
        <p:spPr>
          <a:xfrm>
            <a:off x="395288" y="1341438"/>
            <a:ext cx="5122862" cy="5257800"/>
          </a:xfrm>
        </p:spPr>
        <p:txBody>
          <a:bodyPr>
            <a:normAutofit/>
          </a:bodyPr>
          <a:lstStyle/>
          <a:p>
            <a:pPr marL="274320" indent="-274320" eaLnBrk="1" fontAlgn="auto" hangingPunct="1">
              <a:spcAft>
                <a:spcPts val="0"/>
              </a:spcAft>
              <a:buFont typeface="Wingdings 2"/>
              <a:buChar char=""/>
              <a:defRPr/>
            </a:pPr>
            <a:r>
              <a:rPr lang="en-CA" sz="3600" dirty="0"/>
              <a:t>The energy source in a circuit provides </a:t>
            </a:r>
            <a:r>
              <a:rPr lang="en-CA" sz="3600" b="1" dirty="0"/>
              <a:t>electrical energy </a:t>
            </a:r>
            <a:r>
              <a:rPr lang="en-CA" sz="3600" dirty="0"/>
              <a:t>to the circuit. </a:t>
            </a:r>
            <a:endParaRPr lang="en-CA" dirty="0"/>
          </a:p>
        </p:txBody>
      </p:sp>
      <p:pic>
        <p:nvPicPr>
          <p:cNvPr id="17412" name="Picture 7" descr="Picture 7">
            <a:extLst>
              <a:ext uri="{FF2B5EF4-FFF2-40B4-BE49-F238E27FC236}">
                <a16:creationId xmlns:a16="http://schemas.microsoft.com/office/drawing/2014/main" id="{8990FEDE-EB19-4E68-83F5-D41B5EDF3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844675"/>
            <a:ext cx="3306763" cy="4292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3160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744975F-794E-4B32-83ED-D28440F3AA8A}"/>
              </a:ext>
            </a:extLst>
          </p:cNvPr>
          <p:cNvSpPr>
            <a:spLocks noGrp="1"/>
          </p:cNvSpPr>
          <p:nvPr>
            <p:ph type="title"/>
          </p:nvPr>
        </p:nvSpPr>
        <p:spPr/>
        <p:txBody>
          <a:bodyPr/>
          <a:lstStyle/>
          <a:p>
            <a:pPr eaLnBrk="1" hangingPunct="1"/>
            <a:r>
              <a:rPr lang="en-CA" altLang="en-US" b="1">
                <a:solidFill>
                  <a:srgbClr val="7B9899"/>
                </a:solidFill>
              </a:rPr>
              <a:t>Source</a:t>
            </a:r>
            <a:endParaRPr lang="en-CA" altLang="en-US">
              <a:solidFill>
                <a:srgbClr val="7B9899"/>
              </a:solidFill>
            </a:endParaRPr>
          </a:p>
        </p:txBody>
      </p:sp>
      <p:sp>
        <p:nvSpPr>
          <p:cNvPr id="6147" name="Content Placeholder 2">
            <a:extLst>
              <a:ext uri="{FF2B5EF4-FFF2-40B4-BE49-F238E27FC236}">
                <a16:creationId xmlns:a16="http://schemas.microsoft.com/office/drawing/2014/main" id="{6E4495F1-6787-4029-87DB-E8E322022B09}"/>
              </a:ext>
            </a:extLst>
          </p:cNvPr>
          <p:cNvSpPr>
            <a:spLocks noGrp="1"/>
          </p:cNvSpPr>
          <p:nvPr>
            <p:ph sz="quarter" idx="1"/>
          </p:nvPr>
        </p:nvSpPr>
        <p:spPr>
          <a:xfrm>
            <a:off x="395288" y="1341438"/>
            <a:ext cx="5122862" cy="5257800"/>
          </a:xfrm>
        </p:spPr>
        <p:txBody>
          <a:bodyPr>
            <a:normAutofit fontScale="92500" lnSpcReduction="10000"/>
          </a:bodyPr>
          <a:lstStyle/>
          <a:p>
            <a:pPr marL="274320" indent="-274320" eaLnBrk="1" fontAlgn="auto" hangingPunct="1">
              <a:spcAft>
                <a:spcPts val="0"/>
              </a:spcAft>
              <a:buFont typeface="Wingdings 2"/>
              <a:buChar char=""/>
              <a:defRPr/>
            </a:pPr>
            <a:r>
              <a:rPr lang="en-CA" sz="3600" dirty="0"/>
              <a:t>Wall plugs: electrical energy is delivered by </a:t>
            </a:r>
            <a:r>
              <a:rPr lang="en-CA" sz="3600" b="1" dirty="0"/>
              <a:t>power lines.</a:t>
            </a:r>
          </a:p>
          <a:p>
            <a:pPr marL="274320" indent="-274320" eaLnBrk="1" fontAlgn="auto" hangingPunct="1">
              <a:spcAft>
                <a:spcPts val="0"/>
              </a:spcAft>
              <a:buFont typeface="Wingdings 2"/>
              <a:buChar char=""/>
              <a:defRPr/>
            </a:pPr>
            <a:r>
              <a:rPr lang="en-CA" sz="3600" b="1" dirty="0"/>
              <a:t>Electrochemical cell</a:t>
            </a:r>
            <a:r>
              <a:rPr lang="en-CA" sz="3600" dirty="0"/>
              <a:t>: energy from </a:t>
            </a:r>
            <a:r>
              <a:rPr lang="en-CA" sz="3600" b="1" dirty="0"/>
              <a:t>chemical reactions</a:t>
            </a:r>
            <a:r>
              <a:rPr lang="en-CA" sz="3600" dirty="0"/>
              <a:t> is turned into electrical energy. </a:t>
            </a:r>
          </a:p>
          <a:p>
            <a:pPr marL="274320" indent="-274320" eaLnBrk="1" fontAlgn="auto" hangingPunct="1">
              <a:spcAft>
                <a:spcPts val="0"/>
              </a:spcAft>
              <a:buFont typeface="Wingdings 2"/>
              <a:buChar char=""/>
              <a:defRPr/>
            </a:pPr>
            <a:r>
              <a:rPr lang="en-CA" sz="3600" dirty="0"/>
              <a:t>A </a:t>
            </a:r>
            <a:r>
              <a:rPr lang="en-CA" sz="3600" b="1" dirty="0"/>
              <a:t>battery</a:t>
            </a:r>
            <a:r>
              <a:rPr lang="en-CA" sz="3600" dirty="0"/>
              <a:t> is a combination of one or more cells.</a:t>
            </a:r>
          </a:p>
          <a:p>
            <a:pPr marL="274320" indent="-274320" eaLnBrk="1" fontAlgn="auto" hangingPunct="1">
              <a:spcAft>
                <a:spcPts val="0"/>
              </a:spcAft>
              <a:buFont typeface="Wingdings 2"/>
              <a:buChar char=""/>
              <a:defRPr/>
            </a:pPr>
            <a:endParaRPr lang="en-CA" dirty="0"/>
          </a:p>
        </p:txBody>
      </p:sp>
      <p:pic>
        <p:nvPicPr>
          <p:cNvPr id="17412" name="Picture 7" descr="Picture 7">
            <a:extLst>
              <a:ext uri="{FF2B5EF4-FFF2-40B4-BE49-F238E27FC236}">
                <a16:creationId xmlns:a16="http://schemas.microsoft.com/office/drawing/2014/main" id="{8990FEDE-EB19-4E68-83F5-D41B5EDF3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1844675"/>
            <a:ext cx="3306763" cy="4292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744975F-794E-4B32-83ED-D28440F3AA8A}"/>
              </a:ext>
            </a:extLst>
          </p:cNvPr>
          <p:cNvSpPr>
            <a:spLocks noGrp="1"/>
          </p:cNvSpPr>
          <p:nvPr>
            <p:ph type="title"/>
          </p:nvPr>
        </p:nvSpPr>
        <p:spPr/>
        <p:txBody>
          <a:bodyPr/>
          <a:lstStyle/>
          <a:p>
            <a:pPr eaLnBrk="1" hangingPunct="1"/>
            <a:r>
              <a:rPr lang="en-CA" altLang="en-US" b="1" dirty="0">
                <a:solidFill>
                  <a:srgbClr val="7B9899"/>
                </a:solidFill>
              </a:rPr>
              <a:t>Source: Elaborations</a:t>
            </a:r>
            <a:endParaRPr lang="en-CA" altLang="en-US" dirty="0">
              <a:solidFill>
                <a:srgbClr val="7B9899"/>
              </a:solidFill>
            </a:endParaRPr>
          </a:p>
        </p:txBody>
      </p:sp>
      <p:pic>
        <p:nvPicPr>
          <p:cNvPr id="5" name="Picture 4">
            <a:extLst>
              <a:ext uri="{FF2B5EF4-FFF2-40B4-BE49-F238E27FC236}">
                <a16:creationId xmlns:a16="http://schemas.microsoft.com/office/drawing/2014/main" id="{032D03BF-DBAD-429F-B120-3CAB92BAAD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9320" y="1531485"/>
            <a:ext cx="2783818" cy="4600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a:extLst>
              <a:ext uri="{FF2B5EF4-FFF2-40B4-BE49-F238E27FC236}">
                <a16:creationId xmlns:a16="http://schemas.microsoft.com/office/drawing/2014/main" id="{2259ACA6-33AC-4390-AB79-5E0D4A9D6D5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82166" y="1527048"/>
            <a:ext cx="281018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a:extLst>
              <a:ext uri="{FF2B5EF4-FFF2-40B4-BE49-F238E27FC236}">
                <a16:creationId xmlns:a16="http://schemas.microsoft.com/office/drawing/2014/main" id="{9461FAF8-F158-405E-AD84-124574B711E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56175" y="1527048"/>
            <a:ext cx="287094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2852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744975F-794E-4B32-83ED-D28440F3AA8A}"/>
              </a:ext>
            </a:extLst>
          </p:cNvPr>
          <p:cNvSpPr>
            <a:spLocks noGrp="1"/>
          </p:cNvSpPr>
          <p:nvPr>
            <p:ph type="title"/>
          </p:nvPr>
        </p:nvSpPr>
        <p:spPr/>
        <p:txBody>
          <a:bodyPr/>
          <a:lstStyle/>
          <a:p>
            <a:pPr eaLnBrk="1" hangingPunct="1"/>
            <a:r>
              <a:rPr lang="en-CA" altLang="en-US" b="1" dirty="0">
                <a:solidFill>
                  <a:srgbClr val="7B9899"/>
                </a:solidFill>
              </a:rPr>
              <a:t>Source: Elaborations</a:t>
            </a:r>
            <a:endParaRPr lang="en-CA" altLang="en-US" dirty="0">
              <a:solidFill>
                <a:srgbClr val="7B9899"/>
              </a:solidFill>
            </a:endParaRPr>
          </a:p>
        </p:txBody>
      </p:sp>
      <p:sp>
        <p:nvSpPr>
          <p:cNvPr id="6147" name="Content Placeholder 2">
            <a:extLst>
              <a:ext uri="{FF2B5EF4-FFF2-40B4-BE49-F238E27FC236}">
                <a16:creationId xmlns:a16="http://schemas.microsoft.com/office/drawing/2014/main" id="{6E4495F1-6787-4029-87DB-E8E322022B09}"/>
              </a:ext>
            </a:extLst>
          </p:cNvPr>
          <p:cNvSpPr>
            <a:spLocks noGrp="1"/>
          </p:cNvSpPr>
          <p:nvPr>
            <p:ph sz="quarter" idx="1"/>
          </p:nvPr>
        </p:nvSpPr>
        <p:spPr>
          <a:xfrm>
            <a:off x="395288" y="1341438"/>
            <a:ext cx="8519610" cy="4535834"/>
          </a:xfrm>
        </p:spPr>
        <p:txBody>
          <a:bodyPr>
            <a:normAutofit/>
          </a:bodyPr>
          <a:lstStyle/>
          <a:p>
            <a:pPr marL="274320" indent="-274320" eaLnBrk="1" fontAlgn="auto" hangingPunct="1">
              <a:spcAft>
                <a:spcPts val="0"/>
              </a:spcAft>
              <a:buFont typeface="Wingdings 2"/>
              <a:buChar char=""/>
              <a:defRPr/>
            </a:pPr>
            <a:r>
              <a:rPr lang="en-CA" dirty="0"/>
              <a:t>The energy from chemical reactions is used to move electrons from one terminal to another. </a:t>
            </a:r>
          </a:p>
          <a:p>
            <a:pPr marL="274320" indent="-274320" eaLnBrk="1" fontAlgn="auto" hangingPunct="1">
              <a:spcAft>
                <a:spcPts val="0"/>
              </a:spcAft>
              <a:buFont typeface="Wingdings 2"/>
              <a:buChar char=""/>
              <a:defRPr/>
            </a:pPr>
            <a:r>
              <a:rPr lang="en-CA" dirty="0"/>
              <a:t>The separated electrons are attracted to the positive terminal and ‘want’ to return, but lack a pathway.</a:t>
            </a:r>
          </a:p>
          <a:p>
            <a:pPr marL="274320" indent="-274320" eaLnBrk="1" fontAlgn="auto" hangingPunct="1">
              <a:spcAft>
                <a:spcPts val="0"/>
              </a:spcAft>
              <a:buFont typeface="Wingdings 2"/>
              <a:buChar char=""/>
              <a:defRPr/>
            </a:pPr>
            <a:r>
              <a:rPr lang="en-CA" dirty="0"/>
              <a:t>When you plug in a device, you give the electrons a pathway…that is, if they do </a:t>
            </a:r>
            <a:r>
              <a:rPr lang="en-CA" b="1" dirty="0"/>
              <a:t>work</a:t>
            </a:r>
            <a:r>
              <a:rPr lang="en-CA" dirty="0"/>
              <a:t> for you.</a:t>
            </a:r>
          </a:p>
          <a:p>
            <a:pPr marL="274320" indent="-274320" eaLnBrk="1" fontAlgn="auto" hangingPunct="1">
              <a:spcAft>
                <a:spcPts val="0"/>
              </a:spcAft>
              <a:buFont typeface="Wingdings 2"/>
              <a:buChar char=""/>
              <a:defRPr/>
            </a:pPr>
            <a:r>
              <a:rPr lang="en-CA" dirty="0"/>
              <a:t>When all the chemical energy is expended, the cell is dead and must be disposed of. </a:t>
            </a:r>
          </a:p>
        </p:txBody>
      </p:sp>
    </p:spTree>
    <p:extLst>
      <p:ext uri="{BB962C8B-B14F-4D97-AF65-F5344CB8AC3E}">
        <p14:creationId xmlns:p14="http://schemas.microsoft.com/office/powerpoint/2010/main" val="18763777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C9035-20B4-A582-655E-E79B30C0B8ED}"/>
              </a:ext>
            </a:extLst>
          </p:cNvPr>
          <p:cNvSpPr>
            <a:spLocks noGrp="1"/>
          </p:cNvSpPr>
          <p:nvPr>
            <p:ph type="title"/>
          </p:nvPr>
        </p:nvSpPr>
        <p:spPr/>
        <p:txBody>
          <a:bodyPr/>
          <a:lstStyle/>
          <a:p>
            <a:r>
              <a:rPr lang="en-CA" altLang="en-US" b="1" dirty="0">
                <a:solidFill>
                  <a:srgbClr val="7B9899"/>
                </a:solidFill>
              </a:rPr>
              <a:t>Source: Elaborations</a:t>
            </a:r>
            <a:endParaRPr lang="en-CA" dirty="0"/>
          </a:p>
        </p:txBody>
      </p:sp>
      <p:sp>
        <p:nvSpPr>
          <p:cNvPr id="3" name="Content Placeholder 2">
            <a:extLst>
              <a:ext uri="{FF2B5EF4-FFF2-40B4-BE49-F238E27FC236}">
                <a16:creationId xmlns:a16="http://schemas.microsoft.com/office/drawing/2014/main" id="{FAFE4836-01A9-10DF-C959-6886335E489E}"/>
              </a:ext>
            </a:extLst>
          </p:cNvPr>
          <p:cNvSpPr>
            <a:spLocks noGrp="1"/>
          </p:cNvSpPr>
          <p:nvPr>
            <p:ph sz="quarter" idx="1"/>
          </p:nvPr>
        </p:nvSpPr>
        <p:spPr/>
        <p:txBody>
          <a:bodyPr/>
          <a:lstStyle/>
          <a:p>
            <a:pPr marL="0" indent="0">
              <a:buNone/>
            </a:pPr>
            <a:r>
              <a:rPr lang="en-CA" dirty="0"/>
              <a:t>What does an electrochemical cell look like? How does it work?</a:t>
            </a:r>
            <a:endParaRPr lang="en-CA" dirty="0">
              <a:hlinkClick r:id="rId2"/>
            </a:endParaRPr>
          </a:p>
          <a:p>
            <a:pPr marL="0" indent="0">
              <a:buNone/>
            </a:pPr>
            <a:endParaRPr lang="en-CA" dirty="0">
              <a:hlinkClick r:id="rId2"/>
            </a:endParaRPr>
          </a:p>
          <a:p>
            <a:pPr marL="0" indent="0">
              <a:buNone/>
            </a:pPr>
            <a:r>
              <a:rPr lang="en-CA" dirty="0">
                <a:hlinkClick r:id="rId2"/>
              </a:rPr>
              <a:t>https://www.youtube.com/watch?v=qpFC_Ecu_yQ</a:t>
            </a:r>
            <a:r>
              <a:rPr lang="en-CA" dirty="0"/>
              <a:t> </a:t>
            </a:r>
          </a:p>
        </p:txBody>
      </p:sp>
    </p:spTree>
    <p:extLst>
      <p:ext uri="{BB962C8B-B14F-4D97-AF65-F5344CB8AC3E}">
        <p14:creationId xmlns:p14="http://schemas.microsoft.com/office/powerpoint/2010/main" val="28202276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903</TotalTime>
  <Words>669</Words>
  <Application>Microsoft Office PowerPoint</Application>
  <PresentationFormat>On-screen Show (4:3)</PresentationFormat>
  <Paragraphs>71</Paragraphs>
  <Slides>17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Georgia</vt:lpstr>
      <vt:lpstr>Palatino Linotype</vt:lpstr>
      <vt:lpstr>Wingdings</vt:lpstr>
      <vt:lpstr>Wingdings 2</vt:lpstr>
      <vt:lpstr>Civic</vt:lpstr>
      <vt:lpstr>Bitmap Image</vt:lpstr>
      <vt:lpstr>CURRENT ELECTRICITY</vt:lpstr>
      <vt:lpstr>Static Electricity </vt:lpstr>
      <vt:lpstr>Current Electricity </vt:lpstr>
      <vt:lpstr>PARTS OF A CIRCUIT </vt:lpstr>
      <vt:lpstr>Source</vt:lpstr>
      <vt:lpstr>Source</vt:lpstr>
      <vt:lpstr>Source: Elaborations</vt:lpstr>
      <vt:lpstr>Source: Elaborations</vt:lpstr>
      <vt:lpstr>Source: Elaborations</vt:lpstr>
      <vt:lpstr>Load</vt:lpstr>
      <vt:lpstr>Switch</vt:lpstr>
      <vt:lpstr>Drawing Circuit Diagrams </vt:lpstr>
      <vt:lpstr>PowerPoint Presentation</vt:lpstr>
      <vt:lpstr>Exercise</vt:lpstr>
      <vt:lpstr>Example #1</vt:lpstr>
      <vt:lpstr>Series &amp; Parallel Circuits</vt:lpstr>
      <vt:lpstr>Example #2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ELECTRICITY</dc:title>
  <dc:creator>HP</dc:creator>
  <cp:lastModifiedBy>Linda Au</cp:lastModifiedBy>
  <cp:revision>82</cp:revision>
  <dcterms:created xsi:type="dcterms:W3CDTF">2009-11-15T06:00:53Z</dcterms:created>
  <dcterms:modified xsi:type="dcterms:W3CDTF">2023-01-16T18:00:25Z</dcterms:modified>
</cp:coreProperties>
</file>