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7" r:id="rId2"/>
    <p:sldId id="261" r:id="rId3"/>
    <p:sldId id="258" r:id="rId4"/>
    <p:sldId id="259" r:id="rId5"/>
    <p:sldId id="260" r:id="rId6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60267EA-A781-49B3-8250-881F5995DEEA}" type="datetimeFigureOut">
              <a:rPr lang="en-CA" smtClean="0"/>
              <a:t>2022-01-07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8359C47-D7CA-4E2A-B881-86B63223FA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0346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981362C-AA85-41F3-B430-2D24FEADEF5C}" type="datetimeFigureOut">
              <a:rPr lang="en-CA" smtClean="0"/>
              <a:t>2022-01-07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818981-F124-437A-B971-475A2FD5D264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362C-AA85-41F3-B430-2D24FEADEF5C}" type="datetimeFigureOut">
              <a:rPr lang="en-CA" smtClean="0"/>
              <a:t>2022-01-07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8981-F124-437A-B971-475A2FD5D26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981362C-AA85-41F3-B430-2D24FEADEF5C}" type="datetimeFigureOut">
              <a:rPr lang="en-CA" smtClean="0"/>
              <a:t>2022-01-07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B818981-F124-437A-B971-475A2FD5D264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362C-AA85-41F3-B430-2D24FEADEF5C}" type="datetimeFigureOut">
              <a:rPr lang="en-CA" smtClean="0"/>
              <a:t>2022-01-07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818981-F124-437A-B971-475A2FD5D264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362C-AA85-41F3-B430-2D24FEADEF5C}" type="datetimeFigureOut">
              <a:rPr lang="en-CA" smtClean="0"/>
              <a:t>2022-01-07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B818981-F124-437A-B971-475A2FD5D264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981362C-AA85-41F3-B430-2D24FEADEF5C}" type="datetimeFigureOut">
              <a:rPr lang="en-CA" smtClean="0"/>
              <a:t>2022-01-07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B818981-F124-437A-B971-475A2FD5D264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981362C-AA85-41F3-B430-2D24FEADEF5C}" type="datetimeFigureOut">
              <a:rPr lang="en-CA" smtClean="0"/>
              <a:t>2022-01-07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B818981-F124-437A-B971-475A2FD5D264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362C-AA85-41F3-B430-2D24FEADEF5C}" type="datetimeFigureOut">
              <a:rPr lang="en-CA" smtClean="0"/>
              <a:t>2022-01-07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818981-F124-437A-B971-475A2FD5D26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362C-AA85-41F3-B430-2D24FEADEF5C}" type="datetimeFigureOut">
              <a:rPr lang="en-CA" smtClean="0"/>
              <a:t>2022-01-07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818981-F124-437A-B971-475A2FD5D26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362C-AA85-41F3-B430-2D24FEADEF5C}" type="datetimeFigureOut">
              <a:rPr lang="en-CA" smtClean="0"/>
              <a:t>2022-01-07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818981-F124-437A-B971-475A2FD5D264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981362C-AA85-41F3-B430-2D24FEADEF5C}" type="datetimeFigureOut">
              <a:rPr lang="en-CA" smtClean="0"/>
              <a:t>2022-01-07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B818981-F124-437A-B971-475A2FD5D264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81362C-AA85-41F3-B430-2D24FEADEF5C}" type="datetimeFigureOut">
              <a:rPr lang="en-CA" smtClean="0"/>
              <a:t>2022-01-07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B818981-F124-437A-B971-475A2FD5D264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Ohm’s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91800" cy="4709120"/>
          </a:xfrm>
        </p:spPr>
        <p:txBody>
          <a:bodyPr>
            <a:noAutofit/>
          </a:bodyPr>
          <a:lstStyle/>
          <a:p>
            <a:r>
              <a:rPr lang="en-CA" sz="2400" dirty="0"/>
              <a:t>The relationship between </a:t>
            </a:r>
            <a:r>
              <a:rPr lang="en-CA" sz="2400" b="1" dirty="0"/>
              <a:t>voltage, current and resistance</a:t>
            </a:r>
            <a:r>
              <a:rPr lang="en-CA" sz="2400" dirty="0"/>
              <a:t> is given by Ohm’s Law:</a:t>
            </a:r>
          </a:p>
          <a:p>
            <a:pPr marL="457200" lvl="1" indent="0">
              <a:buNone/>
            </a:pPr>
            <a:r>
              <a:rPr lang="en-CA" sz="2000" b="1" dirty="0"/>
              <a:t>		</a:t>
            </a:r>
          </a:p>
          <a:p>
            <a:pPr marL="457200" lvl="1" indent="0">
              <a:buNone/>
            </a:pPr>
            <a:endParaRPr lang="en-CA" sz="2000" b="1" dirty="0"/>
          </a:p>
          <a:p>
            <a:pPr marL="457200" lvl="1" indent="0">
              <a:buNone/>
            </a:pPr>
            <a:r>
              <a:rPr lang="en-CA" sz="2400" b="1" dirty="0"/>
              <a:t>Voltage</a:t>
            </a:r>
            <a:r>
              <a:rPr lang="en-CA" sz="2400" dirty="0"/>
              <a:t> (V) = </a:t>
            </a:r>
            <a:r>
              <a:rPr lang="en-CA" sz="2400" b="1" dirty="0"/>
              <a:t>Current</a:t>
            </a:r>
            <a:r>
              <a:rPr lang="en-CA" sz="2400" dirty="0"/>
              <a:t> (I)     x    </a:t>
            </a:r>
            <a:r>
              <a:rPr lang="en-CA" sz="2400" b="1" dirty="0"/>
              <a:t>Resistance</a:t>
            </a:r>
            <a:r>
              <a:rPr lang="en-CA" sz="2400" dirty="0"/>
              <a:t> (R)</a:t>
            </a:r>
          </a:p>
          <a:p>
            <a:pPr marL="0" indent="0">
              <a:buNone/>
            </a:pPr>
            <a:r>
              <a:rPr lang="en-CA" sz="2400" dirty="0"/>
              <a:t>        Volts (V)	   amps (A)         ohms (Ω)</a:t>
            </a:r>
          </a:p>
          <a:p>
            <a:pPr marL="0" indent="0">
              <a:buNone/>
            </a:pPr>
            <a:endParaRPr lang="en-CA" sz="2400" dirty="0"/>
          </a:p>
          <a:p>
            <a:r>
              <a:rPr lang="en-US" sz="2400" dirty="0"/>
              <a:t>The greater the resistance, the lower the current. </a:t>
            </a:r>
          </a:p>
          <a:p>
            <a:r>
              <a:rPr lang="en-US" sz="2400" dirty="0"/>
              <a:t>The lower the resistance, the higher the current.</a:t>
            </a:r>
            <a:endParaRPr lang="en-CA" sz="2400" dirty="0"/>
          </a:p>
          <a:p>
            <a:endParaRPr lang="en-CA" sz="2400" dirty="0"/>
          </a:p>
        </p:txBody>
      </p:sp>
      <p:sp>
        <p:nvSpPr>
          <p:cNvPr id="5" name="Rectangle 4"/>
          <p:cNvSpPr/>
          <p:nvPr/>
        </p:nvSpPr>
        <p:spPr>
          <a:xfrm>
            <a:off x="3563888" y="2420888"/>
            <a:ext cx="1440160" cy="648072"/>
          </a:xfrm>
          <a:prstGeom prst="rect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3200" b="1" dirty="0"/>
              <a:t>V = IR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53487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Ohm’s Law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7991800" cy="470912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CA" sz="2400" dirty="0"/>
                  <a:t>You can rearrange the formula to calculate resistance and current:</a:t>
                </a:r>
              </a:p>
              <a:p>
                <a:pPr marL="0" indent="0">
                  <a:buNone/>
                </a:pPr>
                <a:endParaRPr lang="en-CA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CA" sz="2400" b="0" i="1" smtClean="0">
                        <a:latin typeface="Cambria Math" panose="02040503050406030204" pitchFamily="18" charset="0"/>
                      </a:rPr>
                      <m:t>𝑟𝑒𝑠𝑖𝑠𝑡𝑎𝑛𝑐𝑒</m:t>
                    </m:r>
                    <m:r>
                      <a:rPr lang="en-CA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400" b="0" i="1" smtClean="0">
                        <a:latin typeface="Cambria Math" panose="02040503050406030204" pitchFamily="18" charset="0"/>
                      </a:rPr>
                      <m:t>𝑣𝑜𝑙𝑡𝑎𝑔𝑒</m:t>
                    </m:r>
                    <m:r>
                      <a:rPr lang="en-C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C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𝑐𝑢𝑟𝑟𝑒𝑛𝑡</m:t>
                    </m:r>
                  </m:oMath>
                </a14:m>
                <a:r>
                  <a:rPr lang="en-CA" sz="2400" b="0" dirty="0">
                    <a:ea typeface="Cambria Math" panose="02040503050406030204" pitchFamily="18" charset="0"/>
                  </a:rPr>
                  <a:t> 	  or	 </a:t>
                </a:r>
                <a14:m>
                  <m:oMath xmlns:m="http://schemas.openxmlformats.org/officeDocument/2006/math">
                    <m:r>
                      <a:rPr lang="en-C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C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CA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CA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den>
                    </m:f>
                  </m:oMath>
                </a14:m>
                <a:endParaRPr lang="en-CA" sz="2400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CA" sz="2400" b="0" i="1" smtClean="0">
                        <a:latin typeface="Cambria Math" panose="02040503050406030204" pitchFamily="18" charset="0"/>
                      </a:rPr>
                      <m:t>𝑐𝑢𝑟𝑟𝑒𝑛𝑡</m:t>
                    </m:r>
                    <m:r>
                      <a:rPr lang="en-CA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400" b="0" i="1" smtClean="0">
                        <a:latin typeface="Cambria Math" panose="02040503050406030204" pitchFamily="18" charset="0"/>
                      </a:rPr>
                      <m:t>𝑣𝑜𝑙𝑡𝑎𝑔𝑒</m:t>
                    </m:r>
                    <m:r>
                      <a:rPr lang="en-C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C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𝑟𝑒𝑠𝑖𝑠𝑡𝑎𝑛𝑐𝑒</m:t>
                    </m:r>
                  </m:oMath>
                </a14:m>
                <a:r>
                  <a:rPr lang="en-CA" sz="2400" dirty="0"/>
                  <a:t> 	  or	 </a:t>
                </a:r>
                <a14:m>
                  <m:oMath xmlns:m="http://schemas.openxmlformats.org/officeDocument/2006/math">
                    <m:r>
                      <a:rPr lang="en-CA" sz="24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CA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C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24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CA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endParaRPr lang="en-CA" sz="2400" dirty="0"/>
              </a:p>
              <a:p>
                <a:pPr marL="0" indent="0">
                  <a:buNone/>
                </a:pPr>
                <a:endParaRPr lang="en-CA" sz="2400" dirty="0"/>
              </a:p>
              <a:p>
                <a:pPr marL="0" indent="0">
                  <a:buNone/>
                </a:pPr>
                <a:endParaRPr lang="en-CA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7991800" cy="4709120"/>
              </a:xfrm>
              <a:blipFill>
                <a:blip r:embed="rId2"/>
                <a:stretch>
                  <a:fillRect l="-1221" t="-103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2031" y="4536620"/>
            <a:ext cx="1959937" cy="1442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144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44158" cy="748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Fill in the following table and calculate Resistance.</a:t>
            </a:r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266" y="2471048"/>
            <a:ext cx="790877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701991" y="3263136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2.4 Ω</a:t>
            </a:r>
          </a:p>
          <a:p>
            <a:endParaRPr lang="en-C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314331" y="5106793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2.5 Ω</a:t>
            </a:r>
          </a:p>
          <a:p>
            <a:endParaRPr lang="en-CA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415216" y="3891101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2.65 Ω</a:t>
            </a:r>
          </a:p>
          <a:p>
            <a:endParaRPr lang="en-CA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415216" y="5718111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2.4 Ω</a:t>
            </a:r>
          </a:p>
          <a:p>
            <a:endParaRPr lang="en-CA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537146" y="4491265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2.4 Ω</a:t>
            </a:r>
          </a:p>
        </p:txBody>
      </p:sp>
    </p:spTree>
    <p:extLst>
      <p:ext uri="{BB962C8B-B14F-4D97-AF65-F5344CB8AC3E}">
        <p14:creationId xmlns:p14="http://schemas.microsoft.com/office/powerpoint/2010/main" val="217737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#1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CA" dirty="0"/>
                  <a:t>A current of 2.5 mA flows through a resistor when connected to a 16 V power supply.</a:t>
                </a:r>
              </a:p>
              <a:p>
                <a:pPr marL="0" indent="0">
                  <a:buNone/>
                </a:pPr>
                <a:r>
                  <a:rPr lang="en-CA" dirty="0"/>
                  <a:t>What is the value of this resistor? </a:t>
                </a:r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</m:oMath>
                  </m:oMathPara>
                </a14:m>
                <a:endParaRPr lang="en-CA" b="0" dirty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    =</m:t>
                      </m:r>
                      <m:f>
                        <m:fPr>
                          <m:ctrlPr>
                            <a:rPr lang="en-C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16 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0.0025 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CA" dirty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    =6400</m:t>
                    </m:r>
                  </m:oMath>
                </a14:m>
                <a:r>
                  <a:rPr lang="en-US" dirty="0">
                    <a:sym typeface="Symbol"/>
                  </a:rPr>
                  <a:t> </a:t>
                </a:r>
                <a:endParaRPr lang="en-CA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645" t="-230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80043"/>
            <a:ext cx="1959937" cy="1442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C5146C2-A551-4610-BD96-8D0BF6E6CD8D}"/>
              </a:ext>
            </a:extLst>
          </p:cNvPr>
          <p:cNvSpPr/>
          <p:nvPr/>
        </p:nvSpPr>
        <p:spPr>
          <a:xfrm>
            <a:off x="1331640" y="5373216"/>
            <a:ext cx="1368152" cy="576064"/>
          </a:xfrm>
          <a:prstGeom prst="rect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10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#2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What is the current produced by a potential difference of 240 volts through a resistance of 0.2 ohms?</a:t>
                </a:r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en-CA" b="0" dirty="0"/>
                  <a:t> </a:t>
                </a:r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   =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240 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0.2 </m:t>
                        </m:r>
                        <m:r>
                          <m:rPr>
                            <m:nor/>
                          </m:rPr>
                          <a:rPr lang="en-US" dirty="0">
                            <a:sym typeface="Symbol"/>
                          </a:rPr>
                          <m:t></m:t>
                        </m:r>
                      </m:den>
                    </m:f>
                  </m:oMath>
                </a14:m>
                <a:r>
                  <a:rPr lang="en-CA" dirty="0"/>
                  <a:t> </a:t>
                </a:r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   =1200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CA" dirty="0"/>
                  <a:t>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645" t="-135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80043"/>
            <a:ext cx="1959937" cy="1442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59632" y="5447928"/>
            <a:ext cx="1296144" cy="501352"/>
          </a:xfrm>
          <a:prstGeom prst="rect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695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45</TotalTime>
  <Words>199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Tw Cen MT</vt:lpstr>
      <vt:lpstr>Wingdings</vt:lpstr>
      <vt:lpstr>Wingdings 2</vt:lpstr>
      <vt:lpstr>Median</vt:lpstr>
      <vt:lpstr>Ohm’s Law</vt:lpstr>
      <vt:lpstr>Ohm’s Law</vt:lpstr>
      <vt:lpstr>PowerPoint Presentation</vt:lpstr>
      <vt:lpstr>Example #1</vt:lpstr>
      <vt:lpstr>Example #2</vt:lpstr>
    </vt:vector>
  </TitlesOfParts>
  <Company>School District #36 (Surrey)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Ohms Law</dc:title>
  <dc:creator>Narinder K Gill 01</dc:creator>
  <cp:lastModifiedBy>Linda Au</cp:lastModifiedBy>
  <cp:revision>18</cp:revision>
  <cp:lastPrinted>2012-05-24T21:52:45Z</cp:lastPrinted>
  <dcterms:created xsi:type="dcterms:W3CDTF">2012-04-18T21:18:09Z</dcterms:created>
  <dcterms:modified xsi:type="dcterms:W3CDTF">2022-01-08T06:38:03Z</dcterms:modified>
</cp:coreProperties>
</file>