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38"/>
  </p:notesMasterIdLst>
  <p:sldIdLst>
    <p:sldId id="259" r:id="rId2"/>
    <p:sldId id="408" r:id="rId3"/>
    <p:sldId id="258" r:id="rId4"/>
    <p:sldId id="275" r:id="rId5"/>
    <p:sldId id="260" r:id="rId6"/>
    <p:sldId id="261" r:id="rId7"/>
    <p:sldId id="262" r:id="rId8"/>
    <p:sldId id="263" r:id="rId9"/>
    <p:sldId id="274" r:id="rId10"/>
    <p:sldId id="404" r:id="rId11"/>
    <p:sldId id="264" r:id="rId12"/>
    <p:sldId id="267" r:id="rId13"/>
    <p:sldId id="268" r:id="rId14"/>
    <p:sldId id="405" r:id="rId15"/>
    <p:sldId id="406" r:id="rId16"/>
    <p:sldId id="269" r:id="rId17"/>
    <p:sldId id="407" r:id="rId18"/>
    <p:sldId id="265" r:id="rId19"/>
    <p:sldId id="270" r:id="rId20"/>
    <p:sldId id="271" r:id="rId21"/>
    <p:sldId id="272" r:id="rId22"/>
    <p:sldId id="266" r:id="rId23"/>
    <p:sldId id="284" r:id="rId24"/>
    <p:sldId id="286" r:id="rId25"/>
    <p:sldId id="273" r:id="rId26"/>
    <p:sldId id="410" r:id="rId27"/>
    <p:sldId id="276" r:id="rId28"/>
    <p:sldId id="409" r:id="rId29"/>
    <p:sldId id="279" r:id="rId30"/>
    <p:sldId id="277" r:id="rId31"/>
    <p:sldId id="411" r:id="rId32"/>
    <p:sldId id="280" r:id="rId33"/>
    <p:sldId id="278" r:id="rId34"/>
    <p:sldId id="281" r:id="rId35"/>
    <p:sldId id="282" r:id="rId36"/>
    <p:sldId id="283"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404040"/>
    <a:srgbClr val="0F0E0D"/>
    <a:srgbClr val="080808"/>
    <a:srgbClr val="999999"/>
    <a:srgbClr val="58916A"/>
    <a:srgbClr val="408C59"/>
    <a:srgbClr val="4E4F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77" autoAdjust="0"/>
    <p:restoredTop sz="90722" autoAdjust="0"/>
  </p:normalViewPr>
  <p:slideViewPr>
    <p:cSldViewPr snapToGrid="0">
      <p:cViewPr varScale="1">
        <p:scale>
          <a:sx n="80" d="100"/>
          <a:sy n="80" d="100"/>
        </p:scale>
        <p:origin x="24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6E0EE3-CAFF-41F3-A009-3CF9B770D41D}" type="datetimeFigureOut">
              <a:rPr lang="en-CA" smtClean="0"/>
              <a:t>2022-05-05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099D68-2BAA-4D77-B606-43A401BB4F9F}" type="slidenum">
              <a:rPr lang="en-CA" smtClean="0"/>
              <a:t>‹#›</a:t>
            </a:fld>
            <a:endParaRPr lang="en-CA"/>
          </a:p>
        </p:txBody>
      </p:sp>
    </p:spTree>
    <p:extLst>
      <p:ext uri="{BB962C8B-B14F-4D97-AF65-F5344CB8AC3E}">
        <p14:creationId xmlns:p14="http://schemas.microsoft.com/office/powerpoint/2010/main" val="309658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Is a type of green algae…in </a:t>
            </a:r>
            <a:r>
              <a:rPr lang="en-CA" dirty="0" err="1"/>
              <a:t>chlorophyta</a:t>
            </a:r>
            <a:endParaRPr lang="en-CA" dirty="0"/>
          </a:p>
        </p:txBody>
      </p:sp>
      <p:sp>
        <p:nvSpPr>
          <p:cNvPr id="4" name="Slide Number Placeholder 3"/>
          <p:cNvSpPr>
            <a:spLocks noGrp="1"/>
          </p:cNvSpPr>
          <p:nvPr>
            <p:ph type="sldNum" sz="quarter" idx="5"/>
          </p:nvPr>
        </p:nvSpPr>
        <p:spPr/>
        <p:txBody>
          <a:bodyPr/>
          <a:lstStyle/>
          <a:p>
            <a:fld id="{DE099D68-2BAA-4D77-B606-43A401BB4F9F}" type="slidenum">
              <a:rPr lang="en-CA" smtClean="0"/>
              <a:t>12</a:t>
            </a:fld>
            <a:endParaRPr lang="en-CA"/>
          </a:p>
        </p:txBody>
      </p:sp>
    </p:spTree>
    <p:extLst>
      <p:ext uri="{BB962C8B-B14F-4D97-AF65-F5344CB8AC3E}">
        <p14:creationId xmlns:p14="http://schemas.microsoft.com/office/powerpoint/2010/main" val="1477630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Colonies give us an idea of how multicellularity may have evolved. Though, nothing is certain because algae are soft and do not leave fossils</a:t>
            </a:r>
          </a:p>
        </p:txBody>
      </p:sp>
      <p:sp>
        <p:nvSpPr>
          <p:cNvPr id="4" name="Slide Number Placeholder 3"/>
          <p:cNvSpPr>
            <a:spLocks noGrp="1"/>
          </p:cNvSpPr>
          <p:nvPr>
            <p:ph type="sldNum" sz="quarter" idx="5"/>
          </p:nvPr>
        </p:nvSpPr>
        <p:spPr/>
        <p:txBody>
          <a:bodyPr/>
          <a:lstStyle/>
          <a:p>
            <a:fld id="{DE099D68-2BAA-4D77-B606-43A401BB4F9F}" type="slidenum">
              <a:rPr lang="en-CA" smtClean="0"/>
              <a:t>13</a:t>
            </a:fld>
            <a:endParaRPr lang="en-CA"/>
          </a:p>
        </p:txBody>
      </p:sp>
    </p:spTree>
    <p:extLst>
      <p:ext uri="{BB962C8B-B14F-4D97-AF65-F5344CB8AC3E}">
        <p14:creationId xmlns:p14="http://schemas.microsoft.com/office/powerpoint/2010/main" val="4289851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Colonies give us an idea of how multicellularity may have evolved. Though, nothing is certain because algae are soft and do not leave fossils</a:t>
            </a:r>
          </a:p>
        </p:txBody>
      </p:sp>
      <p:sp>
        <p:nvSpPr>
          <p:cNvPr id="4" name="Slide Number Placeholder 3"/>
          <p:cNvSpPr>
            <a:spLocks noGrp="1"/>
          </p:cNvSpPr>
          <p:nvPr>
            <p:ph type="sldNum" sz="quarter" idx="5"/>
          </p:nvPr>
        </p:nvSpPr>
        <p:spPr/>
        <p:txBody>
          <a:bodyPr/>
          <a:lstStyle/>
          <a:p>
            <a:fld id="{DE099D68-2BAA-4D77-B606-43A401BB4F9F}" type="slidenum">
              <a:rPr lang="en-CA" smtClean="0"/>
              <a:t>14</a:t>
            </a:fld>
            <a:endParaRPr lang="en-CA"/>
          </a:p>
        </p:txBody>
      </p:sp>
    </p:spTree>
    <p:extLst>
      <p:ext uri="{BB962C8B-B14F-4D97-AF65-F5344CB8AC3E}">
        <p14:creationId xmlns:p14="http://schemas.microsoft.com/office/powerpoint/2010/main" val="325756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Colonies give us an idea of how multicellularity may have evolved. Though, nothing is certain because algae are soft and do not leave fossils</a:t>
            </a:r>
          </a:p>
        </p:txBody>
      </p:sp>
      <p:sp>
        <p:nvSpPr>
          <p:cNvPr id="4" name="Slide Number Placeholder 3"/>
          <p:cNvSpPr>
            <a:spLocks noGrp="1"/>
          </p:cNvSpPr>
          <p:nvPr>
            <p:ph type="sldNum" sz="quarter" idx="5"/>
          </p:nvPr>
        </p:nvSpPr>
        <p:spPr/>
        <p:txBody>
          <a:bodyPr/>
          <a:lstStyle/>
          <a:p>
            <a:fld id="{DE099D68-2BAA-4D77-B606-43A401BB4F9F}" type="slidenum">
              <a:rPr lang="en-CA" smtClean="0"/>
              <a:t>15</a:t>
            </a:fld>
            <a:endParaRPr lang="en-CA"/>
          </a:p>
        </p:txBody>
      </p:sp>
    </p:spTree>
    <p:extLst>
      <p:ext uri="{BB962C8B-B14F-4D97-AF65-F5344CB8AC3E}">
        <p14:creationId xmlns:p14="http://schemas.microsoft.com/office/powerpoint/2010/main" val="309390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CA" i="1" dirty="0"/>
              <a:t>Oedogonium</a:t>
            </a:r>
            <a:r>
              <a:rPr lang="en-CA" dirty="0"/>
              <a:t> has specialized reproductive cells</a:t>
            </a:r>
          </a:p>
          <a:p>
            <a:pPr lvl="1"/>
            <a:r>
              <a:rPr lang="en-CA" i="1" dirty="0"/>
              <a:t>Oedogonium </a:t>
            </a:r>
            <a:r>
              <a:rPr lang="en-CA" dirty="0"/>
              <a:t>filament attached to bottom of lake/pond by a specialized cell called holdfast</a:t>
            </a:r>
            <a:endParaRPr lang="en-CA" i="1" dirty="0"/>
          </a:p>
          <a:p>
            <a:endParaRPr lang="en-CA" dirty="0"/>
          </a:p>
        </p:txBody>
      </p:sp>
      <p:sp>
        <p:nvSpPr>
          <p:cNvPr id="4" name="Slide Number Placeholder 3"/>
          <p:cNvSpPr>
            <a:spLocks noGrp="1"/>
          </p:cNvSpPr>
          <p:nvPr>
            <p:ph type="sldNum" sz="quarter" idx="5"/>
          </p:nvPr>
        </p:nvSpPr>
        <p:spPr/>
        <p:txBody>
          <a:bodyPr/>
          <a:lstStyle/>
          <a:p>
            <a:fld id="{DE099D68-2BAA-4D77-B606-43A401BB4F9F}" type="slidenum">
              <a:rPr lang="en-CA" smtClean="0"/>
              <a:t>16</a:t>
            </a:fld>
            <a:endParaRPr lang="en-CA"/>
          </a:p>
        </p:txBody>
      </p:sp>
    </p:spTree>
    <p:extLst>
      <p:ext uri="{BB962C8B-B14F-4D97-AF65-F5344CB8AC3E}">
        <p14:creationId xmlns:p14="http://schemas.microsoft.com/office/powerpoint/2010/main" val="247425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 Sometimes, they are not called ‘gametophyte’ or ‘sporophyte’…they may have other names</a:t>
            </a:r>
          </a:p>
        </p:txBody>
      </p:sp>
      <p:sp>
        <p:nvSpPr>
          <p:cNvPr id="4" name="Slide Number Placeholder 3"/>
          <p:cNvSpPr>
            <a:spLocks noGrp="1"/>
          </p:cNvSpPr>
          <p:nvPr>
            <p:ph type="sldNum" sz="quarter" idx="5"/>
          </p:nvPr>
        </p:nvSpPr>
        <p:spPr/>
        <p:txBody>
          <a:bodyPr/>
          <a:lstStyle/>
          <a:p>
            <a:fld id="{DE099D68-2BAA-4D77-B606-43A401BB4F9F}" type="slidenum">
              <a:rPr lang="en-CA" smtClean="0"/>
              <a:t>29</a:t>
            </a:fld>
            <a:endParaRPr lang="en-CA"/>
          </a:p>
        </p:txBody>
      </p:sp>
    </p:spTree>
    <p:extLst>
      <p:ext uri="{BB962C8B-B14F-4D97-AF65-F5344CB8AC3E}">
        <p14:creationId xmlns:p14="http://schemas.microsoft.com/office/powerpoint/2010/main" val="1249179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Note: the gamete forms look identical to us. Is not like sperm and egg. They look the same but are in strains of + and – depending on the type that they are. </a:t>
            </a:r>
          </a:p>
        </p:txBody>
      </p:sp>
      <p:sp>
        <p:nvSpPr>
          <p:cNvPr id="4" name="Slide Number Placeholder 3"/>
          <p:cNvSpPr>
            <a:spLocks noGrp="1"/>
          </p:cNvSpPr>
          <p:nvPr>
            <p:ph type="sldNum" sz="quarter" idx="5"/>
          </p:nvPr>
        </p:nvSpPr>
        <p:spPr/>
        <p:txBody>
          <a:bodyPr/>
          <a:lstStyle/>
          <a:p>
            <a:fld id="{DE099D68-2BAA-4D77-B606-43A401BB4F9F}" type="slidenum">
              <a:rPr lang="en-CA" smtClean="0"/>
              <a:t>32</a:t>
            </a:fld>
            <a:endParaRPr lang="en-CA"/>
          </a:p>
        </p:txBody>
      </p:sp>
    </p:spTree>
    <p:extLst>
      <p:ext uri="{BB962C8B-B14F-4D97-AF65-F5344CB8AC3E}">
        <p14:creationId xmlns:p14="http://schemas.microsoft.com/office/powerpoint/2010/main" val="2714846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a:t>
            </a:r>
            <a:r>
              <a:rPr lang="en-CA" dirty="0" err="1"/>
              <a:t>ulva</a:t>
            </a:r>
            <a:r>
              <a:rPr lang="en-CA" dirty="0"/>
              <a:t>, the types of gametes look different. More similar to sperm and egg</a:t>
            </a:r>
          </a:p>
        </p:txBody>
      </p:sp>
      <p:sp>
        <p:nvSpPr>
          <p:cNvPr id="4" name="Slide Number Placeholder 3"/>
          <p:cNvSpPr>
            <a:spLocks noGrp="1"/>
          </p:cNvSpPr>
          <p:nvPr>
            <p:ph type="sldNum" sz="quarter" idx="5"/>
          </p:nvPr>
        </p:nvSpPr>
        <p:spPr/>
        <p:txBody>
          <a:bodyPr/>
          <a:lstStyle/>
          <a:p>
            <a:fld id="{DE099D68-2BAA-4D77-B606-43A401BB4F9F}" type="slidenum">
              <a:rPr lang="en-CA" smtClean="0"/>
              <a:t>34</a:t>
            </a:fld>
            <a:endParaRPr lang="en-CA"/>
          </a:p>
        </p:txBody>
      </p:sp>
    </p:spTree>
    <p:extLst>
      <p:ext uri="{BB962C8B-B14F-4D97-AF65-F5344CB8AC3E}">
        <p14:creationId xmlns:p14="http://schemas.microsoft.com/office/powerpoint/2010/main" val="1511370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Note: sporophyte do not have sexes (i.e. male vs female). Rather, a single sporophyte plant will have blades with male gametophytes and blades with female gametophytes. On some species, the sporophyte plant will have blades with containers containing both the female and male gametophytes. </a:t>
            </a:r>
          </a:p>
        </p:txBody>
      </p:sp>
      <p:sp>
        <p:nvSpPr>
          <p:cNvPr id="4" name="Slide Number Placeholder 3"/>
          <p:cNvSpPr>
            <a:spLocks noGrp="1"/>
          </p:cNvSpPr>
          <p:nvPr>
            <p:ph type="sldNum" sz="quarter" idx="5"/>
          </p:nvPr>
        </p:nvSpPr>
        <p:spPr/>
        <p:txBody>
          <a:bodyPr/>
          <a:lstStyle/>
          <a:p>
            <a:fld id="{DE099D68-2BAA-4D77-B606-43A401BB4F9F}" type="slidenum">
              <a:rPr lang="en-CA" smtClean="0"/>
              <a:t>35</a:t>
            </a:fld>
            <a:endParaRPr lang="en-CA"/>
          </a:p>
        </p:txBody>
      </p:sp>
    </p:spTree>
    <p:extLst>
      <p:ext uri="{BB962C8B-B14F-4D97-AF65-F5344CB8AC3E}">
        <p14:creationId xmlns:p14="http://schemas.microsoft.com/office/powerpoint/2010/main" val="782031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F4E480B-94D6-46F9-A2B6-B98D311FDC19}"/>
              </a:ext>
            </a:extLst>
          </p:cNvPr>
          <p:cNvGrpSpPr/>
          <p:nvPr/>
        </p:nvGrpSpPr>
        <p:grpSpPr>
          <a:xfrm>
            <a:off x="0" y="0"/>
            <a:ext cx="12191999" cy="6861600"/>
            <a:chOff x="1" y="0"/>
            <a:chExt cx="12191999" cy="6861600"/>
          </a:xfrm>
        </p:grpSpPr>
        <p:sp>
          <p:nvSpPr>
            <p:cNvPr id="10" name="Rectangle 9">
              <a:extLst>
                <a:ext uri="{FF2B5EF4-FFF2-40B4-BE49-F238E27FC236}">
                  <a16:creationId xmlns:a16="http://schemas.microsoft.com/office/drawing/2014/main" id="{07183CDE-91A1-40C3-8E80-66F89E1C2D53}"/>
                </a:ext>
              </a:extLst>
            </p:cNvPr>
            <p:cNvSpPr>
              <a:spLocks noChangeAspect="1"/>
            </p:cNvSpPr>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1" name="Oval 10">
              <a:extLst>
                <a:ext uri="{FF2B5EF4-FFF2-40B4-BE49-F238E27FC236}">
                  <a16:creationId xmlns:a16="http://schemas.microsoft.com/office/drawing/2014/main" id="{A6756515-F9AA-46BD-8DD2-AA15BA492AC0}"/>
                </a:ext>
              </a:extLst>
            </p:cNvPr>
            <p:cNvSpPr>
              <a:spLocks noChangeAspect="1"/>
            </p:cNvSpPr>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Oval 11">
              <a:extLst>
                <a:ext uri="{FF2B5EF4-FFF2-40B4-BE49-F238E27FC236}">
                  <a16:creationId xmlns:a16="http://schemas.microsoft.com/office/drawing/2014/main" id="{ABA365E2-8B71-408B-9092-0104216AC7AC}"/>
                </a:ext>
              </a:extLst>
            </p:cNvPr>
            <p:cNvSpPr>
              <a:spLocks noChangeAspect="1"/>
            </p:cNvSpPr>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3" name="Group 12">
              <a:extLst>
                <a:ext uri="{FF2B5EF4-FFF2-40B4-BE49-F238E27FC236}">
                  <a16:creationId xmlns:a16="http://schemas.microsoft.com/office/drawing/2014/main" id="{BEDB8D7A-1BF6-4CDB-B93A-7736955F5043}"/>
                </a:ext>
              </a:extLst>
            </p:cNvPr>
            <p:cNvGrpSpPr>
              <a:grpSpLocks noChangeAspect="1"/>
            </p:cNvGrpSpPr>
            <p:nvPr/>
          </p:nvGrpSpPr>
          <p:grpSpPr>
            <a:xfrm>
              <a:off x="690092" y="0"/>
              <a:ext cx="10800000" cy="6858000"/>
              <a:chOff x="2328000" y="0"/>
              <a:chExt cx="2880000" cy="1440000"/>
            </a:xfrm>
          </p:grpSpPr>
          <p:sp>
            <p:nvSpPr>
              <p:cNvPr id="18" name="Rectangle 17">
                <a:extLst>
                  <a:ext uri="{FF2B5EF4-FFF2-40B4-BE49-F238E27FC236}">
                    <a16:creationId xmlns:a16="http://schemas.microsoft.com/office/drawing/2014/main" id="{5AACD774-5167-46C7-8A62-6E2FE4BE9469}"/>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9" name="Rectangle 18">
                <a:extLst>
                  <a:ext uri="{FF2B5EF4-FFF2-40B4-BE49-F238E27FC236}">
                    <a16:creationId xmlns:a16="http://schemas.microsoft.com/office/drawing/2014/main" id="{06E0F2D8-452E-48F9-9912-C47EAEAE1802}"/>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4" name="Group 13">
              <a:extLst>
                <a:ext uri="{FF2B5EF4-FFF2-40B4-BE49-F238E27FC236}">
                  <a16:creationId xmlns:a16="http://schemas.microsoft.com/office/drawing/2014/main" id="{91FBBF95-430B-427C-A6E8-DB899217FC00}"/>
                </a:ext>
              </a:extLst>
            </p:cNvPr>
            <p:cNvGrpSpPr>
              <a:grpSpLocks noChangeAspect="1"/>
            </p:cNvGrpSpPr>
            <p:nvPr/>
          </p:nvGrpSpPr>
          <p:grpSpPr>
            <a:xfrm rot="5400000">
              <a:off x="7048499" y="1714500"/>
              <a:ext cx="6858000" cy="3429000"/>
              <a:chOff x="0" y="0"/>
              <a:chExt cx="2880000" cy="1440000"/>
            </a:xfrm>
          </p:grpSpPr>
          <p:sp>
            <p:nvSpPr>
              <p:cNvPr id="16" name="Rectangle 15">
                <a:extLst>
                  <a:ext uri="{FF2B5EF4-FFF2-40B4-BE49-F238E27FC236}">
                    <a16:creationId xmlns:a16="http://schemas.microsoft.com/office/drawing/2014/main" id="{BEE64698-3ED2-4395-B7FC-65248E437E0A}"/>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7" name="Rectangle 16">
                <a:extLst>
                  <a:ext uri="{FF2B5EF4-FFF2-40B4-BE49-F238E27FC236}">
                    <a16:creationId xmlns:a16="http://schemas.microsoft.com/office/drawing/2014/main" id="{FE20B1E1-CE09-4C2A-A3FB-DB8026C54E98}"/>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5" name="Rectangle 14">
              <a:extLst>
                <a:ext uri="{FF2B5EF4-FFF2-40B4-BE49-F238E27FC236}">
                  <a16:creationId xmlns:a16="http://schemas.microsoft.com/office/drawing/2014/main" id="{0CB2405B-A907-48B3-906A-FB3573C0B282}"/>
                </a:ext>
              </a:extLst>
            </p:cNvPr>
            <p:cNvSpPr>
              <a:spLocks noChangeAspect="1"/>
            </p:cNvSpPr>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0" name="Rectangle 19">
            <a:extLst>
              <a:ext uri="{FF2B5EF4-FFF2-40B4-BE49-F238E27FC236}">
                <a16:creationId xmlns:a16="http://schemas.microsoft.com/office/drawing/2014/main" id="{6DC8E2D9-6729-4614-8667-C1016D3182E4}"/>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85CEEBB1-1A1F-4A2C-B805-719CF98F68AB}"/>
              </a:ext>
            </a:extLst>
          </p:cNvPr>
          <p:cNvSpPr>
            <a:spLocks noGrp="1"/>
          </p:cNvSpPr>
          <p:nvPr>
            <p:ph type="ctrTitle"/>
          </p:nvPr>
        </p:nvSpPr>
        <p:spPr>
          <a:xfrm>
            <a:off x="540000" y="540000"/>
            <a:ext cx="11090273" cy="3798000"/>
          </a:xfrm>
        </p:spPr>
        <p:txBody>
          <a:bodyPr anchor="b"/>
          <a:lstStyle>
            <a:lvl1pPr algn="l">
              <a:defRPr sz="8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D6CC87B-ED2D-4303-BD40-E7AF14C03EF1}"/>
              </a:ext>
            </a:extLst>
          </p:cNvPr>
          <p:cNvSpPr>
            <a:spLocks noGrp="1"/>
          </p:cNvSpPr>
          <p:nvPr>
            <p:ph type="subTitle" idx="1"/>
          </p:nvPr>
        </p:nvSpPr>
        <p:spPr>
          <a:xfrm>
            <a:off x="540000" y="4508500"/>
            <a:ext cx="7345362" cy="1800224"/>
          </a:xfrm>
        </p:spPr>
        <p:txBody>
          <a:bodyPr/>
          <a:lstStyle>
            <a:lvl1pPr marL="0" indent="0" algn="l">
              <a:buNone/>
              <a:defRPr sz="16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5D880B4-5679-491C-963F-EC47B048C559}"/>
              </a:ext>
            </a:extLst>
          </p:cNvPr>
          <p:cNvSpPr>
            <a:spLocks noGrp="1"/>
          </p:cNvSpPr>
          <p:nvPr>
            <p:ph type="dt" sz="half" idx="10"/>
          </p:nvPr>
        </p:nvSpPr>
        <p:spPr/>
        <p:txBody>
          <a:bodyPr/>
          <a:lstStyle/>
          <a:p>
            <a:fld id="{7CF0BCE0-945C-4FDF-95A1-2149B1FF5B83}" type="datetimeFigureOut">
              <a:rPr lang="en-US" smtClean="0"/>
              <a:t>5/5/2022</a:t>
            </a:fld>
            <a:endParaRPr lang="en-US"/>
          </a:p>
        </p:txBody>
      </p:sp>
      <p:sp>
        <p:nvSpPr>
          <p:cNvPr id="5" name="Footer Placeholder 4">
            <a:extLst>
              <a:ext uri="{FF2B5EF4-FFF2-40B4-BE49-F238E27FC236}">
                <a16:creationId xmlns:a16="http://schemas.microsoft.com/office/drawing/2014/main" id="{01865D6D-3F98-4BE8-A069-B964099028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0CD51D-8E06-4959-88C9-647415079FC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4176472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C461672-F18A-4768-9850-0531FD3720BA}"/>
              </a:ext>
            </a:extLst>
          </p:cNvPr>
          <p:cNvGrpSpPr/>
          <p:nvPr/>
        </p:nvGrpSpPr>
        <p:grpSpPr>
          <a:xfrm rot="10800000">
            <a:off x="5921828" y="2876440"/>
            <a:ext cx="6270171" cy="3981559"/>
            <a:chOff x="0" y="0"/>
            <a:chExt cx="10800000" cy="6858000"/>
          </a:xfrm>
        </p:grpSpPr>
        <p:sp>
          <p:nvSpPr>
            <p:cNvPr id="8" name="Rectangle 7">
              <a:extLst>
                <a:ext uri="{FF2B5EF4-FFF2-40B4-BE49-F238E27FC236}">
                  <a16:creationId xmlns:a16="http://schemas.microsoft.com/office/drawing/2014/main" id="{9FA73898-D78C-45F9-AFC1-2AB16F6725C2}"/>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9" name="Rectangle 8">
              <a:extLst>
                <a:ext uri="{FF2B5EF4-FFF2-40B4-BE49-F238E27FC236}">
                  <a16:creationId xmlns:a16="http://schemas.microsoft.com/office/drawing/2014/main" id="{4FC423E3-700B-43D6-A2CB-F3C871632C20}"/>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0" name="Group 9">
            <a:extLst>
              <a:ext uri="{FF2B5EF4-FFF2-40B4-BE49-F238E27FC236}">
                <a16:creationId xmlns:a16="http://schemas.microsoft.com/office/drawing/2014/main" id="{82F05B2A-1EC7-4131-B899-C7ECB9A502EB}"/>
              </a:ext>
            </a:extLst>
          </p:cNvPr>
          <p:cNvGrpSpPr>
            <a:grpSpLocks noChangeAspect="1"/>
          </p:cNvGrpSpPr>
          <p:nvPr/>
        </p:nvGrpSpPr>
        <p:grpSpPr>
          <a:xfrm flipH="1">
            <a:off x="0" y="-1"/>
            <a:ext cx="9361714" cy="4680857"/>
            <a:chOff x="0" y="0"/>
            <a:chExt cx="2880000" cy="1440000"/>
          </a:xfrm>
        </p:grpSpPr>
        <p:sp>
          <p:nvSpPr>
            <p:cNvPr id="11" name="Rectangle 10">
              <a:extLst>
                <a:ext uri="{FF2B5EF4-FFF2-40B4-BE49-F238E27FC236}">
                  <a16:creationId xmlns:a16="http://schemas.microsoft.com/office/drawing/2014/main" id="{97711D4C-4FFE-4151-B53D-60890F0F5827}"/>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Rectangle 11">
              <a:extLst>
                <a:ext uri="{FF2B5EF4-FFF2-40B4-BE49-F238E27FC236}">
                  <a16:creationId xmlns:a16="http://schemas.microsoft.com/office/drawing/2014/main" id="{F69D6393-413D-4151-BC2C-43161BE4A799}"/>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3" name="Rectangle 12">
            <a:extLst>
              <a:ext uri="{FF2B5EF4-FFF2-40B4-BE49-F238E27FC236}">
                <a16:creationId xmlns:a16="http://schemas.microsoft.com/office/drawing/2014/main" id="{A96370B9-6459-4B05-9A8B-A9E7FA8966CD}"/>
              </a:ext>
            </a:extLst>
          </p:cNvPr>
          <p:cNvSpPr>
            <a:spLocks noChangeAspect="1"/>
          </p:cNvSpPr>
          <p:nvPr/>
        </p:nvSpPr>
        <p:spPr>
          <a:xfrm rot="10800000">
            <a:off x="8430794" y="3096793"/>
            <a:ext cx="3761205" cy="3761205"/>
          </a:xfrm>
          <a:prstGeom prst="rect">
            <a:avLst/>
          </a:prstGeom>
          <a:gradFill flip="none" rotWithShape="1">
            <a:gsLst>
              <a:gs pos="0">
                <a:schemeClr val="accent1">
                  <a:alpha val="4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Rectangle 13">
            <a:extLst>
              <a:ext uri="{FF2B5EF4-FFF2-40B4-BE49-F238E27FC236}">
                <a16:creationId xmlns:a16="http://schemas.microsoft.com/office/drawing/2014/main" id="{DA3AC0C6-74C3-4E55-AA42-A9F1A4B1B210}"/>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132C27A4-86D3-4C83-8022-E37A8672A993}"/>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88F1FF59-E1BE-4475-953B-5BF6FBC10C57}"/>
              </a:ext>
            </a:extLst>
          </p:cNvPr>
          <p:cNvSpPr>
            <a:spLocks noGrp="1"/>
          </p:cNvSpPr>
          <p:nvPr>
            <p:ph type="title"/>
          </p:nvPr>
        </p:nvSpPr>
        <p:spPr>
          <a:xfrm>
            <a:off x="540000" y="540000"/>
            <a:ext cx="11090273" cy="1800224"/>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8F1F045-44C5-4165-A640-4E4D33A59580}"/>
              </a:ext>
            </a:extLst>
          </p:cNvPr>
          <p:cNvSpPr>
            <a:spLocks noGrp="1"/>
          </p:cNvSpPr>
          <p:nvPr>
            <p:ph type="body" orient="vert" idx="1"/>
          </p:nvPr>
        </p:nvSpPr>
        <p:spPr>
          <a:xfrm>
            <a:off x="540000" y="2528887"/>
            <a:ext cx="11090276" cy="37798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517047A-D05B-44E9-A240-BDB881C4296A}"/>
              </a:ext>
            </a:extLst>
          </p:cNvPr>
          <p:cNvSpPr>
            <a:spLocks noGrp="1"/>
          </p:cNvSpPr>
          <p:nvPr>
            <p:ph type="dt" sz="half" idx="10"/>
          </p:nvPr>
        </p:nvSpPr>
        <p:spPr/>
        <p:txBody>
          <a:bodyPr/>
          <a:lstStyle/>
          <a:p>
            <a:fld id="{7CF0BCE0-945C-4FDF-95A1-2149B1FF5B83}" type="datetimeFigureOut">
              <a:rPr lang="en-US" smtClean="0"/>
              <a:t>5/5/2022</a:t>
            </a:fld>
            <a:endParaRPr lang="en-US"/>
          </a:p>
        </p:txBody>
      </p:sp>
      <p:sp>
        <p:nvSpPr>
          <p:cNvPr id="5" name="Footer Placeholder 4">
            <a:extLst>
              <a:ext uri="{FF2B5EF4-FFF2-40B4-BE49-F238E27FC236}">
                <a16:creationId xmlns:a16="http://schemas.microsoft.com/office/drawing/2014/main" id="{7FDCB2E8-A68D-478D-A728-C9612848C8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7E4F1D-3280-4DB5-B2E0-DA7F10717EB4}"/>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063977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C627D45-FE54-49FF-A37F-6206993AEFD8}"/>
              </a:ext>
            </a:extLst>
          </p:cNvPr>
          <p:cNvGrpSpPr/>
          <p:nvPr/>
        </p:nvGrpSpPr>
        <p:grpSpPr>
          <a:xfrm>
            <a:off x="0" y="-3"/>
            <a:ext cx="12192000" cy="6858003"/>
            <a:chOff x="0" y="-3"/>
            <a:chExt cx="12192000" cy="6858003"/>
          </a:xfrm>
        </p:grpSpPr>
        <p:sp useBgFill="1">
          <p:nvSpPr>
            <p:cNvPr id="8" name="Rectangle 7">
              <a:extLst>
                <a:ext uri="{FF2B5EF4-FFF2-40B4-BE49-F238E27FC236}">
                  <a16:creationId xmlns:a16="http://schemas.microsoft.com/office/drawing/2014/main" id="{879CEFA6-CCA5-4FEF-B53D-E74B1E67E9C7}"/>
                </a:ext>
              </a:extLst>
            </p:cNvPr>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ACFCD768-2100-4B20-87EF-9F92EFBD8FA8}"/>
                </a:ext>
              </a:extLst>
            </p:cNvPr>
            <p:cNvGrpSpPr>
              <a:grpSpLocks noChangeAspect="1"/>
            </p:cNvGrpSpPr>
            <p:nvPr/>
          </p:nvGrpSpPr>
          <p:grpSpPr>
            <a:xfrm>
              <a:off x="672000" y="-3"/>
              <a:ext cx="11520000" cy="5760000"/>
              <a:chOff x="5981700" y="-1"/>
              <a:chExt cx="6042660" cy="3021330"/>
            </a:xfrm>
          </p:grpSpPr>
          <p:sp>
            <p:nvSpPr>
              <p:cNvPr id="16" name="Rectangle 15">
                <a:extLst>
                  <a:ext uri="{FF2B5EF4-FFF2-40B4-BE49-F238E27FC236}">
                    <a16:creationId xmlns:a16="http://schemas.microsoft.com/office/drawing/2014/main" id="{E0D1B599-DFF1-4E00-9EAE-EE32BD7B4860}"/>
                  </a:ext>
                </a:extLst>
              </p:cNvPr>
              <p:cNvSpPr/>
              <p:nvPr/>
            </p:nvSpPr>
            <p:spPr>
              <a:xfrm>
                <a:off x="900303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0FCF7F6-290B-4DE7-BA60-863CBF95C2AF}"/>
                  </a:ext>
                </a:extLst>
              </p:cNvPr>
              <p:cNvSpPr/>
              <p:nvPr/>
            </p:nvSpPr>
            <p:spPr>
              <a:xfrm flipH="1">
                <a:off x="598170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F59358AB-E1C9-402B-9F3F-28B4F50DAC6F}"/>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78C24EC-8C5D-4A7E-9D57-C752E0DC9485}"/>
                </a:ext>
              </a:extLst>
            </p:cNvPr>
            <p:cNvSpPr>
              <a:spLocks noChangeAspect="1"/>
            </p:cNvSpPr>
            <p:nvPr/>
          </p:nvSpPr>
          <p:spPr>
            <a:xfrm>
              <a:off x="0" y="2538000"/>
              <a:ext cx="4320000" cy="4320000"/>
            </a:xfrm>
            <a:prstGeom prst="ellipse">
              <a:avLst/>
            </a:prstGeom>
            <a:solidFill>
              <a:schemeClr val="accent3">
                <a:alpha val="4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E6C0B30A-4855-4424-B3A8-AC110CA8356F}"/>
                </a:ext>
              </a:extLst>
            </p:cNvPr>
            <p:cNvGrpSpPr/>
            <p:nvPr/>
          </p:nvGrpSpPr>
          <p:grpSpPr>
            <a:xfrm rot="10800000">
              <a:off x="1" y="2948940"/>
              <a:ext cx="7818118" cy="3909059"/>
              <a:chOff x="0" y="0"/>
              <a:chExt cx="2880000" cy="1440000"/>
            </a:xfrm>
          </p:grpSpPr>
          <p:sp>
            <p:nvSpPr>
              <p:cNvPr id="14" name="Rectangle 13">
                <a:extLst>
                  <a:ext uri="{FF2B5EF4-FFF2-40B4-BE49-F238E27FC236}">
                    <a16:creationId xmlns:a16="http://schemas.microsoft.com/office/drawing/2014/main" id="{DC119EB9-1A9A-45A4-AE16-9968A70C5C35}"/>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A5B7B85-4DC3-4343-B734-4852DD5DF033}"/>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73F3733E-DBA5-4A25-9315-B7A1A5E7A1FF}"/>
                </a:ext>
              </a:extLst>
            </p:cNvPr>
            <p:cNvSpPr>
              <a:spLocks noChangeAspect="1"/>
            </p:cNvSpPr>
            <p:nvPr/>
          </p:nvSpPr>
          <p:spPr>
            <a:xfrm rot="10800000" flipH="1">
              <a:off x="0" y="521786"/>
              <a:ext cx="6336213" cy="63362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AAB30D07-BE85-45CD-8055-8C57B00E2957}"/>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Vertical Title 1">
            <a:extLst>
              <a:ext uri="{FF2B5EF4-FFF2-40B4-BE49-F238E27FC236}">
                <a16:creationId xmlns:a16="http://schemas.microsoft.com/office/drawing/2014/main" id="{737FFCCA-9DBF-4E0A-BDC6-F7B8F39BD72F}"/>
              </a:ext>
            </a:extLst>
          </p:cNvPr>
          <p:cNvSpPr>
            <a:spLocks noGrp="1"/>
          </p:cNvSpPr>
          <p:nvPr>
            <p:ph type="title" orient="vert"/>
          </p:nvPr>
        </p:nvSpPr>
        <p:spPr>
          <a:xfrm>
            <a:off x="9012238" y="539999"/>
            <a:ext cx="2628900" cy="576872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511F1B23-21CD-4A3B-938B-5502019A13CD}"/>
              </a:ext>
            </a:extLst>
          </p:cNvPr>
          <p:cNvSpPr>
            <a:spLocks noGrp="1"/>
          </p:cNvSpPr>
          <p:nvPr>
            <p:ph type="body" orient="vert" idx="1"/>
          </p:nvPr>
        </p:nvSpPr>
        <p:spPr>
          <a:xfrm>
            <a:off x="550863" y="539999"/>
            <a:ext cx="8245475" cy="57687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99C884-5A98-4C01-BB89-098AC6966496}"/>
              </a:ext>
            </a:extLst>
          </p:cNvPr>
          <p:cNvSpPr>
            <a:spLocks noGrp="1"/>
          </p:cNvSpPr>
          <p:nvPr>
            <p:ph type="dt" sz="half" idx="10"/>
          </p:nvPr>
        </p:nvSpPr>
        <p:spPr/>
        <p:txBody>
          <a:bodyPr/>
          <a:lstStyle/>
          <a:p>
            <a:fld id="{7CF0BCE0-945C-4FDF-95A1-2149B1FF5B83}" type="datetimeFigureOut">
              <a:rPr lang="en-US" smtClean="0"/>
              <a:t>5/5/2022</a:t>
            </a:fld>
            <a:endParaRPr lang="en-US"/>
          </a:p>
        </p:txBody>
      </p:sp>
      <p:sp>
        <p:nvSpPr>
          <p:cNvPr id="5" name="Footer Placeholder 4">
            <a:extLst>
              <a:ext uri="{FF2B5EF4-FFF2-40B4-BE49-F238E27FC236}">
                <a16:creationId xmlns:a16="http://schemas.microsoft.com/office/drawing/2014/main" id="{7DF54D22-9CD7-4FC6-9444-21948246C7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AECC14-D66C-401A-A0C9-DFCA5533A5C7}"/>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945873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67416F32-9D98-4340-82E8-E90CE00AD2AC}"/>
              </a:ext>
            </a:extLst>
          </p:cNvPr>
          <p:cNvGrpSpPr/>
          <p:nvPr/>
        </p:nvGrpSpPr>
        <p:grpSpPr>
          <a:xfrm flipV="1">
            <a:off x="0" y="-1"/>
            <a:ext cx="12191999" cy="6861601"/>
            <a:chOff x="0" y="-1"/>
            <a:chExt cx="12191999" cy="6861601"/>
          </a:xfrm>
        </p:grpSpPr>
        <p:sp>
          <p:nvSpPr>
            <p:cNvPr id="20" name="Rectangle 19">
              <a:extLst>
                <a:ext uri="{FF2B5EF4-FFF2-40B4-BE49-F238E27FC236}">
                  <a16:creationId xmlns:a16="http://schemas.microsoft.com/office/drawing/2014/main" id="{66375AB4-82BB-418F-A50F-6180F68724A4}"/>
                </a:ext>
              </a:extLst>
            </p:cNvPr>
            <p:cNvSpPr>
              <a:spLocks noChangeAspect="1"/>
            </p:cNvSpPr>
            <p:nvPr/>
          </p:nvSpPr>
          <p:spPr>
            <a:xfrm>
              <a:off x="0" y="0"/>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1" name="Oval 20">
              <a:extLst>
                <a:ext uri="{FF2B5EF4-FFF2-40B4-BE49-F238E27FC236}">
                  <a16:creationId xmlns:a16="http://schemas.microsoft.com/office/drawing/2014/main" id="{3FDD54B2-4A3F-4BFE-8FF0-82CA73F4AE8F}"/>
                </a:ext>
              </a:extLst>
            </p:cNvPr>
            <p:cNvSpPr>
              <a:spLocks noChangeAspect="1"/>
            </p:cNvSpPr>
            <p:nvPr/>
          </p:nvSpPr>
          <p:spPr>
            <a:xfrm>
              <a:off x="5750280" y="2148106"/>
              <a:ext cx="4320000" cy="4320000"/>
            </a:xfrm>
            <a:prstGeom prst="ellipse">
              <a:avLst/>
            </a:prstGeom>
            <a:solidFill>
              <a:schemeClr val="accent3">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2" name="Oval 21">
              <a:extLst>
                <a:ext uri="{FF2B5EF4-FFF2-40B4-BE49-F238E27FC236}">
                  <a16:creationId xmlns:a16="http://schemas.microsoft.com/office/drawing/2014/main" id="{30876F96-77AB-4E72-B1D2-FA45F4E3C04D}"/>
                </a:ext>
              </a:extLst>
            </p:cNvPr>
            <p:cNvSpPr>
              <a:spLocks noChangeAspect="1"/>
            </p:cNvSpPr>
            <p:nvPr/>
          </p:nvSpPr>
          <p:spPr>
            <a:xfrm>
              <a:off x="0" y="0"/>
              <a:ext cx="6347046" cy="6347046"/>
            </a:xfrm>
            <a:prstGeom prst="ellipse">
              <a:avLst/>
            </a:prstGeom>
            <a:solidFill>
              <a:schemeClr val="accent3">
                <a:alpha val="2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23" name="Group 22">
              <a:extLst>
                <a:ext uri="{FF2B5EF4-FFF2-40B4-BE49-F238E27FC236}">
                  <a16:creationId xmlns:a16="http://schemas.microsoft.com/office/drawing/2014/main" id="{BB08A2E9-6518-449E-940B-8518A1D850BB}"/>
                </a:ext>
              </a:extLst>
            </p:cNvPr>
            <p:cNvGrpSpPr>
              <a:grpSpLocks noChangeAspect="1"/>
            </p:cNvGrpSpPr>
            <p:nvPr/>
          </p:nvGrpSpPr>
          <p:grpSpPr>
            <a:xfrm rot="10800000">
              <a:off x="0" y="-1"/>
              <a:ext cx="10800000" cy="6858000"/>
              <a:chOff x="2328000" y="0"/>
              <a:chExt cx="2880000" cy="1440000"/>
            </a:xfrm>
          </p:grpSpPr>
          <p:sp>
            <p:nvSpPr>
              <p:cNvPr id="28" name="Rectangle 27">
                <a:extLst>
                  <a:ext uri="{FF2B5EF4-FFF2-40B4-BE49-F238E27FC236}">
                    <a16:creationId xmlns:a16="http://schemas.microsoft.com/office/drawing/2014/main" id="{60A86BE0-76B3-4EA0-BA2D-05266013A814}"/>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9" name="Rectangle 28">
                <a:extLst>
                  <a:ext uri="{FF2B5EF4-FFF2-40B4-BE49-F238E27FC236}">
                    <a16:creationId xmlns:a16="http://schemas.microsoft.com/office/drawing/2014/main" id="{6BA13564-810C-4398-AA63-67B020811FCB}"/>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5" name="Rectangle 24">
              <a:extLst>
                <a:ext uri="{FF2B5EF4-FFF2-40B4-BE49-F238E27FC236}">
                  <a16:creationId xmlns:a16="http://schemas.microsoft.com/office/drawing/2014/main" id="{3555E1EF-6216-47FA-BBCA-7C0C8C2DAB8C}"/>
                </a:ext>
              </a:extLst>
            </p:cNvPr>
            <p:cNvSpPr>
              <a:spLocks noChangeAspect="1"/>
            </p:cNvSpPr>
            <p:nvPr/>
          </p:nvSpPr>
          <p:spPr>
            <a:xfrm rot="10800000">
              <a:off x="5602286" y="271887"/>
              <a:ext cx="6589713" cy="6589713"/>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32" name="Rectangle 31">
            <a:extLst>
              <a:ext uri="{FF2B5EF4-FFF2-40B4-BE49-F238E27FC236}">
                <a16:creationId xmlns:a16="http://schemas.microsoft.com/office/drawing/2014/main" id="{D8D85657-6A77-4466-887F-EE948B9CD2B2}"/>
              </a:ext>
            </a:extLst>
          </p:cNvPr>
          <p:cNvSpPr/>
          <p:nvPr/>
        </p:nvSpPr>
        <p:spPr>
          <a:xfrm>
            <a:off x="0" y="19719"/>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5D35498-B0C3-40BD-9407-6D0C0587E52D}"/>
              </a:ext>
            </a:extLst>
          </p:cNvPr>
          <p:cNvSpPr>
            <a:spLocks noGrp="1"/>
          </p:cNvSpPr>
          <p:nvPr>
            <p:ph type="title"/>
          </p:nvPr>
        </p:nvSpPr>
        <p:spPr>
          <a:xfrm>
            <a:off x="539999" y="393491"/>
            <a:ext cx="11101136" cy="925238"/>
          </a:xfrm>
        </p:spPr>
        <p:txBody>
          <a:bodyPr/>
          <a:lstStyle>
            <a:lvl1pPr algn="l">
              <a:defRPr cap="small" baseline="0">
                <a:solidFill>
                  <a:schemeClr val="accent2">
                    <a:lumMod val="20000"/>
                    <a:lumOff val="80000"/>
                  </a:schemeClr>
                </a:solidFill>
              </a:defRPr>
            </a:lvl1pPr>
          </a:lstStyle>
          <a:p>
            <a:r>
              <a:rPr lang="en-US" dirty="0"/>
              <a:t>Click to edit Master</a:t>
            </a:r>
          </a:p>
        </p:txBody>
      </p:sp>
      <p:sp>
        <p:nvSpPr>
          <p:cNvPr id="3" name="Content Placeholder 2">
            <a:extLst>
              <a:ext uri="{FF2B5EF4-FFF2-40B4-BE49-F238E27FC236}">
                <a16:creationId xmlns:a16="http://schemas.microsoft.com/office/drawing/2014/main" id="{3492F85E-0893-4D8C-816A-5193CC6DC9C0}"/>
              </a:ext>
            </a:extLst>
          </p:cNvPr>
          <p:cNvSpPr>
            <a:spLocks noGrp="1"/>
          </p:cNvSpPr>
          <p:nvPr>
            <p:ph idx="1"/>
          </p:nvPr>
        </p:nvSpPr>
        <p:spPr>
          <a:xfrm>
            <a:off x="540000" y="1549869"/>
            <a:ext cx="11101136" cy="4575052"/>
          </a:xfrm>
        </p:spPr>
        <p:txBody>
          <a:bodyPr>
            <a:normAutofit/>
          </a:bodyPr>
          <a:lstStyle>
            <a:lvl1pPr marL="270000">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5D46A9C-9655-49F5-85B3-A8A37F4F5A8F}"/>
              </a:ext>
            </a:extLst>
          </p:cNvPr>
          <p:cNvSpPr>
            <a:spLocks noGrp="1"/>
          </p:cNvSpPr>
          <p:nvPr>
            <p:ph type="dt" sz="half" idx="10"/>
          </p:nvPr>
        </p:nvSpPr>
        <p:spPr/>
        <p:txBody>
          <a:bodyPr/>
          <a:lstStyle/>
          <a:p>
            <a:fld id="{7CF0BCE0-945C-4FDF-95A1-2149B1FF5B83}" type="datetimeFigureOut">
              <a:rPr lang="en-US" smtClean="0"/>
              <a:t>5/5/2022</a:t>
            </a:fld>
            <a:endParaRPr lang="en-US"/>
          </a:p>
        </p:txBody>
      </p:sp>
      <p:sp>
        <p:nvSpPr>
          <p:cNvPr id="5" name="Footer Placeholder 4">
            <a:extLst>
              <a:ext uri="{FF2B5EF4-FFF2-40B4-BE49-F238E27FC236}">
                <a16:creationId xmlns:a16="http://schemas.microsoft.com/office/drawing/2014/main" id="{72EF896C-71D7-487F-A1B9-CBBE6DF4D6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8228E8-7B8A-4153-BEB2-BD5A69F2513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621163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E54407D-DBA4-414C-ACA5-30D7B87C652B}"/>
              </a:ext>
            </a:extLst>
          </p:cNvPr>
          <p:cNvGrpSpPr/>
          <p:nvPr/>
        </p:nvGrpSpPr>
        <p:grpSpPr>
          <a:xfrm>
            <a:off x="0" y="0"/>
            <a:ext cx="12192000" cy="6858000"/>
            <a:chOff x="0" y="0"/>
            <a:chExt cx="12192000" cy="6858000"/>
          </a:xfrm>
        </p:grpSpPr>
        <p:sp>
          <p:nvSpPr>
            <p:cNvPr id="7" name="Rectangle 6">
              <a:extLst>
                <a:ext uri="{FF2B5EF4-FFF2-40B4-BE49-F238E27FC236}">
                  <a16:creationId xmlns:a16="http://schemas.microsoft.com/office/drawing/2014/main" id="{6BD518BC-8E44-4DAA-A8B9-2CFBD91DCDCD}"/>
                </a:ext>
              </a:extLst>
            </p:cNvPr>
            <p:cNvSpPr/>
            <p:nvPr/>
          </p:nvSpPr>
          <p:spPr>
            <a:xfrm rot="10800000" flipH="1">
              <a:off x="0" y="2019649"/>
              <a:ext cx="4838350" cy="483835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967C3660-39CD-431D-8E64-37508FFEAC96}"/>
                </a:ext>
              </a:extLst>
            </p:cNvPr>
            <p:cNvGrpSpPr>
              <a:grpSpLocks noChangeAspect="1"/>
            </p:cNvGrpSpPr>
            <p:nvPr/>
          </p:nvGrpSpPr>
          <p:grpSpPr>
            <a:xfrm>
              <a:off x="5603875" y="0"/>
              <a:ext cx="6521820" cy="3260910"/>
              <a:chOff x="0" y="0"/>
              <a:chExt cx="2880000" cy="1440000"/>
            </a:xfrm>
          </p:grpSpPr>
          <p:sp>
            <p:nvSpPr>
              <p:cNvPr id="9" name="Rectangle 8">
                <a:extLst>
                  <a:ext uri="{FF2B5EF4-FFF2-40B4-BE49-F238E27FC236}">
                    <a16:creationId xmlns:a16="http://schemas.microsoft.com/office/drawing/2014/main" id="{C4CCE569-E461-438A-A235-B96A542AF82F}"/>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3F9DF1F-1F74-476C-AD41-22AC3F8A65A0}"/>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EBE49ED5-9713-43D1-AE9E-3F9FE5574077}"/>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21A2854-1482-4441-85EA-D7B9F3EF56D2}"/>
                </a:ext>
              </a:extLst>
            </p:cNvPr>
            <p:cNvSpPr>
              <a:spLocks noChangeAspect="1"/>
            </p:cNvSpPr>
            <p:nvPr/>
          </p:nvSpPr>
          <p:spPr>
            <a:xfrm>
              <a:off x="494887" y="2538000"/>
              <a:ext cx="4320000" cy="4320000"/>
            </a:xfrm>
            <a:prstGeom prst="ellipse">
              <a:avLst/>
            </a:prstGeom>
            <a:solidFill>
              <a:schemeClr val="accent2">
                <a:alpha val="2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FED36A6D-894D-44DA-851C-345A414F3F68}"/>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9D36F1DF-CD42-4695-A7D0-2F5B193057E9}"/>
              </a:ext>
            </a:extLst>
          </p:cNvPr>
          <p:cNvSpPr>
            <a:spLocks noGrp="1"/>
          </p:cNvSpPr>
          <p:nvPr>
            <p:ph type="title"/>
          </p:nvPr>
        </p:nvSpPr>
        <p:spPr>
          <a:xfrm>
            <a:off x="540000" y="540000"/>
            <a:ext cx="7345362" cy="5768725"/>
          </a:xfrm>
        </p:spPr>
        <p:txBody>
          <a:bodyPr anchor="t"/>
          <a:lstStyle>
            <a:lvl1pPr>
              <a:defRPr sz="8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A549160-0F86-4FCA-8718-6980E99C7938}"/>
              </a:ext>
            </a:extLst>
          </p:cNvPr>
          <p:cNvSpPr>
            <a:spLocks noGrp="1"/>
          </p:cNvSpPr>
          <p:nvPr>
            <p:ph type="body" idx="1"/>
          </p:nvPr>
        </p:nvSpPr>
        <p:spPr>
          <a:xfrm>
            <a:off x="8075612" y="540000"/>
            <a:ext cx="3565523" cy="5768725"/>
          </a:xfrm>
        </p:spPr>
        <p:txBody>
          <a:bodyPr anchor="t"/>
          <a:lstStyle>
            <a:lvl1pPr marL="0" indent="0">
              <a:buNone/>
              <a:defRPr sz="1800" cap="all" spc="3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5C6CBB-DABA-4F2E-8574-46747E15EA1A}"/>
              </a:ext>
            </a:extLst>
          </p:cNvPr>
          <p:cNvSpPr>
            <a:spLocks noGrp="1"/>
          </p:cNvSpPr>
          <p:nvPr>
            <p:ph type="dt" sz="half" idx="10"/>
          </p:nvPr>
        </p:nvSpPr>
        <p:spPr/>
        <p:txBody>
          <a:bodyPr/>
          <a:lstStyle/>
          <a:p>
            <a:fld id="{7CF0BCE0-945C-4FDF-95A1-2149B1FF5B83}" type="datetimeFigureOut">
              <a:rPr lang="en-US" smtClean="0"/>
              <a:t>5/5/2022</a:t>
            </a:fld>
            <a:endParaRPr lang="en-US" dirty="0"/>
          </a:p>
        </p:txBody>
      </p:sp>
      <p:sp>
        <p:nvSpPr>
          <p:cNvPr id="5" name="Footer Placeholder 4">
            <a:extLst>
              <a:ext uri="{FF2B5EF4-FFF2-40B4-BE49-F238E27FC236}">
                <a16:creationId xmlns:a16="http://schemas.microsoft.com/office/drawing/2014/main" id="{8FAF86BC-9ECC-439C-BF2E-F0B7EF193B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C742552-C4C9-44EE-B7CB-5A652393BA20}"/>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262501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5774299-531D-4CAC-881D-7EB68BC99FCC}"/>
              </a:ext>
            </a:extLst>
          </p:cNvPr>
          <p:cNvGrpSpPr/>
          <p:nvPr/>
        </p:nvGrpSpPr>
        <p:grpSpPr>
          <a:xfrm>
            <a:off x="0" y="-3"/>
            <a:ext cx="12192000" cy="6858003"/>
            <a:chOff x="0" y="-3"/>
            <a:chExt cx="12192000" cy="6858003"/>
          </a:xfrm>
        </p:grpSpPr>
        <p:sp useBgFill="1">
          <p:nvSpPr>
            <p:cNvPr id="9" name="Rectangle 8">
              <a:extLst>
                <a:ext uri="{FF2B5EF4-FFF2-40B4-BE49-F238E27FC236}">
                  <a16:creationId xmlns:a16="http://schemas.microsoft.com/office/drawing/2014/main" id="{A17676CF-DDCC-48C1-AC68-CDA0B9E47FD8}"/>
                </a:ext>
              </a:extLst>
            </p:cNvPr>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E052D363-F6F5-455B-A2F2-A12B30CEE528}"/>
                </a:ext>
              </a:extLst>
            </p:cNvPr>
            <p:cNvGrpSpPr>
              <a:grpSpLocks noChangeAspect="1"/>
            </p:cNvGrpSpPr>
            <p:nvPr/>
          </p:nvGrpSpPr>
          <p:grpSpPr>
            <a:xfrm>
              <a:off x="672000" y="-3"/>
              <a:ext cx="11520000" cy="5760000"/>
              <a:chOff x="5981700" y="-1"/>
              <a:chExt cx="6042660" cy="3021330"/>
            </a:xfrm>
          </p:grpSpPr>
          <p:sp>
            <p:nvSpPr>
              <p:cNvPr id="17" name="Rectangle 16">
                <a:extLst>
                  <a:ext uri="{FF2B5EF4-FFF2-40B4-BE49-F238E27FC236}">
                    <a16:creationId xmlns:a16="http://schemas.microsoft.com/office/drawing/2014/main" id="{D0C396B8-00CA-4AE9-A0A5-B4E2B2A2AC07}"/>
                  </a:ext>
                </a:extLst>
              </p:cNvPr>
              <p:cNvSpPr/>
              <p:nvPr/>
            </p:nvSpPr>
            <p:spPr>
              <a:xfrm>
                <a:off x="900303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6660166-3107-4058-A259-59B0527306BD}"/>
                  </a:ext>
                </a:extLst>
              </p:cNvPr>
              <p:cNvSpPr/>
              <p:nvPr/>
            </p:nvSpPr>
            <p:spPr>
              <a:xfrm flipH="1">
                <a:off x="598170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42BE934E-3063-4D0F-AFDE-68D58D336CBE}"/>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39660FA-744A-4CB3-9BED-C59793E3BF32}"/>
                </a:ext>
              </a:extLst>
            </p:cNvPr>
            <p:cNvSpPr>
              <a:spLocks noChangeAspect="1"/>
            </p:cNvSpPr>
            <p:nvPr/>
          </p:nvSpPr>
          <p:spPr>
            <a:xfrm>
              <a:off x="0" y="2538000"/>
              <a:ext cx="4320000" cy="4320000"/>
            </a:xfrm>
            <a:prstGeom prst="ellipse">
              <a:avLst/>
            </a:prstGeom>
            <a:solidFill>
              <a:schemeClr val="accent3">
                <a:alpha val="4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313EEC-733B-4019-8A0B-3FA768B8DB7A}"/>
                </a:ext>
              </a:extLst>
            </p:cNvPr>
            <p:cNvGrpSpPr/>
            <p:nvPr/>
          </p:nvGrpSpPr>
          <p:grpSpPr>
            <a:xfrm rot="10800000">
              <a:off x="1" y="2948940"/>
              <a:ext cx="7818118" cy="3909059"/>
              <a:chOff x="0" y="0"/>
              <a:chExt cx="2880000" cy="1440000"/>
            </a:xfrm>
          </p:grpSpPr>
          <p:sp>
            <p:nvSpPr>
              <p:cNvPr id="15" name="Rectangle 14">
                <a:extLst>
                  <a:ext uri="{FF2B5EF4-FFF2-40B4-BE49-F238E27FC236}">
                    <a16:creationId xmlns:a16="http://schemas.microsoft.com/office/drawing/2014/main" id="{421FE91F-780C-4ABD-ADE8-0EFDB7196A10}"/>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09EA389-EE78-4475-A390-5EDED23C2D68}"/>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5E492A94-8867-4C62-9D40-4023C41E0AF8}"/>
                </a:ext>
              </a:extLst>
            </p:cNvPr>
            <p:cNvSpPr>
              <a:spLocks noChangeAspect="1"/>
            </p:cNvSpPr>
            <p:nvPr/>
          </p:nvSpPr>
          <p:spPr>
            <a:xfrm rot="10800000" flipH="1">
              <a:off x="0" y="521786"/>
              <a:ext cx="6336213" cy="63362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A3DAD7C5-BA12-4557-8BC4-72C69B0D59DD}"/>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854412EC-56C0-4009-B2E3-D63F9EECB9D4}"/>
              </a:ext>
            </a:extLst>
          </p:cNvPr>
          <p:cNvSpPr>
            <a:spLocks noGrp="1"/>
          </p:cNvSpPr>
          <p:nvPr>
            <p:ph type="title"/>
          </p:nvPr>
        </p:nvSpPr>
        <p:spPr>
          <a:xfrm>
            <a:off x="540000" y="539999"/>
            <a:ext cx="11090275" cy="120960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B70C84F-F3B7-4BF4-A328-BCF5ADD32944}"/>
              </a:ext>
            </a:extLst>
          </p:cNvPr>
          <p:cNvSpPr>
            <a:spLocks noGrp="1"/>
          </p:cNvSpPr>
          <p:nvPr>
            <p:ph sz="half" idx="1"/>
          </p:nvPr>
        </p:nvSpPr>
        <p:spPr>
          <a:xfrm>
            <a:off x="540000" y="1929600"/>
            <a:ext cx="5437186" cy="438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F919CD5-DBB4-4749-980D-B5B40ECB67B9}"/>
              </a:ext>
            </a:extLst>
          </p:cNvPr>
          <p:cNvSpPr>
            <a:spLocks noGrp="1"/>
          </p:cNvSpPr>
          <p:nvPr>
            <p:ph sz="half" idx="2"/>
          </p:nvPr>
        </p:nvSpPr>
        <p:spPr>
          <a:xfrm>
            <a:off x="6203950" y="1929600"/>
            <a:ext cx="5437186" cy="438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BCFC378-6572-43DF-8344-59DE8122CD12}"/>
              </a:ext>
            </a:extLst>
          </p:cNvPr>
          <p:cNvSpPr>
            <a:spLocks noGrp="1"/>
          </p:cNvSpPr>
          <p:nvPr>
            <p:ph type="dt" sz="half" idx="10"/>
          </p:nvPr>
        </p:nvSpPr>
        <p:spPr/>
        <p:txBody>
          <a:bodyPr/>
          <a:lstStyle/>
          <a:p>
            <a:fld id="{7CF0BCE0-945C-4FDF-95A1-2149B1FF5B83}" type="datetimeFigureOut">
              <a:rPr lang="en-US" smtClean="0"/>
              <a:t>5/5/2022</a:t>
            </a:fld>
            <a:endParaRPr lang="en-US"/>
          </a:p>
        </p:txBody>
      </p:sp>
      <p:sp>
        <p:nvSpPr>
          <p:cNvPr id="6" name="Footer Placeholder 5">
            <a:extLst>
              <a:ext uri="{FF2B5EF4-FFF2-40B4-BE49-F238E27FC236}">
                <a16:creationId xmlns:a16="http://schemas.microsoft.com/office/drawing/2014/main" id="{36967A14-246A-4DDF-865C-68F6E16906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674B6D-E110-478C-94B9-2F8199E586DC}"/>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566133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130F7E5-A40E-4C9C-8E4F-3935B9182C4A}"/>
              </a:ext>
            </a:extLst>
          </p:cNvPr>
          <p:cNvGrpSpPr/>
          <p:nvPr/>
        </p:nvGrpSpPr>
        <p:grpSpPr>
          <a:xfrm>
            <a:off x="0" y="-2"/>
            <a:ext cx="12191999" cy="6858001"/>
            <a:chOff x="0" y="-2"/>
            <a:chExt cx="12191999" cy="6858001"/>
          </a:xfrm>
        </p:grpSpPr>
        <p:sp>
          <p:nvSpPr>
            <p:cNvPr id="12" name="Rectangle 11">
              <a:extLst>
                <a:ext uri="{FF2B5EF4-FFF2-40B4-BE49-F238E27FC236}">
                  <a16:creationId xmlns:a16="http://schemas.microsoft.com/office/drawing/2014/main" id="{AE67B504-02A7-4203-87D0-07D333D71917}"/>
                </a:ext>
              </a:extLst>
            </p:cNvPr>
            <p:cNvSpPr/>
            <p:nvPr/>
          </p:nvSpPr>
          <p:spPr>
            <a:xfrm>
              <a:off x="7995665" y="2562224"/>
              <a:ext cx="4196334" cy="4295775"/>
            </a:xfrm>
            <a:prstGeom prst="rect">
              <a:avLst/>
            </a:prstGeom>
            <a:gradFill flip="none" rotWithShape="1">
              <a:gsLst>
                <a:gs pos="0">
                  <a:schemeClr val="accent3">
                    <a:alpha val="40000"/>
                  </a:schemeClr>
                </a:gs>
                <a:gs pos="34000">
                  <a:schemeClr val="accent3">
                    <a:alpha val="20000"/>
                  </a:schemeClr>
                </a:gs>
                <a:gs pos="65000">
                  <a:schemeClr val="accent3">
                    <a:alpha val="0"/>
                  </a:schemeClr>
                </a:gs>
              </a:gsLst>
              <a:path path="circle">
                <a:fillToRect l="100000" t="100000"/>
              </a:path>
              <a:tileRect r="-100000" b="-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A1158F3-E1C3-400D-8505-628DB94365CE}"/>
                </a:ext>
              </a:extLst>
            </p:cNvPr>
            <p:cNvGrpSpPr/>
            <p:nvPr/>
          </p:nvGrpSpPr>
          <p:grpSpPr>
            <a:xfrm rot="16200000">
              <a:off x="2295528" y="-2295528"/>
              <a:ext cx="6858000" cy="11449051"/>
              <a:chOff x="0" y="2333625"/>
              <a:chExt cx="9515474" cy="3766109"/>
            </a:xfrm>
          </p:grpSpPr>
          <p:sp>
            <p:nvSpPr>
              <p:cNvPr id="23" name="Rectangle 22">
                <a:extLst>
                  <a:ext uri="{FF2B5EF4-FFF2-40B4-BE49-F238E27FC236}">
                    <a16:creationId xmlns:a16="http://schemas.microsoft.com/office/drawing/2014/main" id="{0AEADDCE-3295-4F24-8700-C93B5457C2B7}"/>
                  </a:ext>
                </a:extLst>
              </p:cNvPr>
              <p:cNvSpPr/>
              <p:nvPr/>
            </p:nvSpPr>
            <p:spPr>
              <a:xfrm>
                <a:off x="4757737"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F95C76A-5429-458C-BC9D-E1053EF7B84F}"/>
                  </a:ext>
                </a:extLst>
              </p:cNvPr>
              <p:cNvSpPr/>
              <p:nvPr/>
            </p:nvSpPr>
            <p:spPr>
              <a:xfrm flipH="1">
                <a:off x="0"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3D0E8A42-259A-43FA-B284-B459D7364097}"/>
                </a:ext>
              </a:extLst>
            </p:cNvPr>
            <p:cNvGrpSpPr>
              <a:grpSpLocks noChangeAspect="1"/>
            </p:cNvGrpSpPr>
            <p:nvPr/>
          </p:nvGrpSpPr>
          <p:grpSpPr>
            <a:xfrm rot="5400000">
              <a:off x="3583369" y="-3583369"/>
              <a:ext cx="4713262" cy="11880000"/>
              <a:chOff x="1" y="0"/>
              <a:chExt cx="8305797" cy="6858000"/>
            </a:xfrm>
          </p:grpSpPr>
          <p:sp>
            <p:nvSpPr>
              <p:cNvPr id="21" name="Rectangle 20">
                <a:extLst>
                  <a:ext uri="{FF2B5EF4-FFF2-40B4-BE49-F238E27FC236}">
                    <a16:creationId xmlns:a16="http://schemas.microsoft.com/office/drawing/2014/main" id="{7900B4F1-619C-4C0E-B749-1843F22C946A}"/>
                  </a:ext>
                </a:extLst>
              </p:cNvPr>
              <p:cNvSpPr/>
              <p:nvPr/>
            </p:nvSpPr>
            <p:spPr>
              <a:xfrm>
                <a:off x="931" y="342900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6E6F70BB-DCCC-4CF0-B5BB-95A965A99947}"/>
                  </a:ext>
                </a:extLst>
              </p:cNvPr>
              <p:cNvSpPr/>
              <p:nvPr/>
            </p:nvSpPr>
            <p:spPr>
              <a:xfrm flipV="1">
                <a:off x="1" y="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83E6C50C-C1DA-44E1-B254-3B7228879DCD}"/>
                </a:ext>
              </a:extLst>
            </p:cNvPr>
            <p:cNvGrpSpPr/>
            <p:nvPr/>
          </p:nvGrpSpPr>
          <p:grpSpPr>
            <a:xfrm>
              <a:off x="2676525" y="0"/>
              <a:ext cx="9515473" cy="3766109"/>
              <a:chOff x="2333625" y="2433367"/>
              <a:chExt cx="9897159" cy="3766109"/>
            </a:xfrm>
          </p:grpSpPr>
          <p:sp>
            <p:nvSpPr>
              <p:cNvPr id="19" name="Rectangle 18">
                <a:extLst>
                  <a:ext uri="{FF2B5EF4-FFF2-40B4-BE49-F238E27FC236}">
                    <a16:creationId xmlns:a16="http://schemas.microsoft.com/office/drawing/2014/main" id="{DFC6EEED-A40A-4D1C-BE6B-11DD62770607}"/>
                  </a:ext>
                </a:extLst>
              </p:cNvPr>
              <p:cNvSpPr/>
              <p:nvPr/>
            </p:nvSpPr>
            <p:spPr>
              <a:xfrm>
                <a:off x="728220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27FF3FB-FDFC-4659-A7D6-ABED74010E82}"/>
                  </a:ext>
                </a:extLst>
              </p:cNvPr>
              <p:cNvSpPr/>
              <p:nvPr/>
            </p:nvSpPr>
            <p:spPr>
              <a:xfrm flipH="1">
                <a:off x="233362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51548ED5-6668-4672-88DC-40E92508ACA2}"/>
                </a:ext>
              </a:extLst>
            </p:cNvPr>
            <p:cNvGrpSpPr/>
            <p:nvPr/>
          </p:nvGrpSpPr>
          <p:grpSpPr>
            <a:xfrm>
              <a:off x="0" y="0"/>
              <a:ext cx="9515473" cy="3766109"/>
              <a:chOff x="0" y="2333625"/>
              <a:chExt cx="9515473" cy="3766109"/>
            </a:xfrm>
          </p:grpSpPr>
          <p:sp>
            <p:nvSpPr>
              <p:cNvPr id="17" name="Rectangle 16">
                <a:extLst>
                  <a:ext uri="{FF2B5EF4-FFF2-40B4-BE49-F238E27FC236}">
                    <a16:creationId xmlns:a16="http://schemas.microsoft.com/office/drawing/2014/main" id="{975AE1B2-E73F-4E6E-AAFB-FB1C02684D32}"/>
                  </a:ext>
                </a:extLst>
              </p:cNvPr>
              <p:cNvSpPr/>
              <p:nvPr/>
            </p:nvSpPr>
            <p:spPr>
              <a:xfrm>
                <a:off x="4757737"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750F2D6-C0E1-4AFE-AB87-083292737609}"/>
                  </a:ext>
                </a:extLst>
              </p:cNvPr>
              <p:cNvSpPr/>
              <p:nvPr/>
            </p:nvSpPr>
            <p:spPr>
              <a:xfrm flipH="1">
                <a:off x="0"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Rectangle 24">
            <a:extLst>
              <a:ext uri="{FF2B5EF4-FFF2-40B4-BE49-F238E27FC236}">
                <a16:creationId xmlns:a16="http://schemas.microsoft.com/office/drawing/2014/main" id="{4ECC0D66-F2BE-4BF4-87F6-CE618B5C8916}"/>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9A0BCA11-08C2-4C9A-B0A3-31C9051CDF9E}"/>
              </a:ext>
            </a:extLst>
          </p:cNvPr>
          <p:cNvSpPr>
            <a:spLocks noGrp="1"/>
          </p:cNvSpPr>
          <p:nvPr>
            <p:ph type="title"/>
          </p:nvPr>
        </p:nvSpPr>
        <p:spPr>
          <a:xfrm>
            <a:off x="540000" y="539999"/>
            <a:ext cx="11090273" cy="1210396"/>
          </a:xfrm>
        </p:spPr>
        <p:txBody>
          <a:bodyPr>
            <a:normAutofit/>
          </a:bodyPr>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662CEB0-C969-40EA-A5E2-8D875E28A6B6}"/>
              </a:ext>
            </a:extLst>
          </p:cNvPr>
          <p:cNvSpPr>
            <a:spLocks noGrp="1"/>
          </p:cNvSpPr>
          <p:nvPr>
            <p:ph type="body" idx="1"/>
          </p:nvPr>
        </p:nvSpPr>
        <p:spPr>
          <a:xfrm>
            <a:off x="540000" y="1929783"/>
            <a:ext cx="5448052" cy="792161"/>
          </a:xfrm>
        </p:spPr>
        <p:txBody>
          <a:bodyPr anchor="b"/>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0F41A6-112E-4305-A0BA-6E119A77AC10}"/>
              </a:ext>
            </a:extLst>
          </p:cNvPr>
          <p:cNvSpPr>
            <a:spLocks noGrp="1"/>
          </p:cNvSpPr>
          <p:nvPr>
            <p:ph sz="half" idx="2"/>
          </p:nvPr>
        </p:nvSpPr>
        <p:spPr>
          <a:xfrm>
            <a:off x="540000" y="2937844"/>
            <a:ext cx="5437186" cy="3376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AC672C5-31B9-443B-8DEE-5523646891F7}"/>
              </a:ext>
            </a:extLst>
          </p:cNvPr>
          <p:cNvSpPr>
            <a:spLocks noGrp="1"/>
          </p:cNvSpPr>
          <p:nvPr>
            <p:ph type="body" sz="quarter" idx="3"/>
          </p:nvPr>
        </p:nvSpPr>
        <p:spPr>
          <a:xfrm>
            <a:off x="6203949" y="1929782"/>
            <a:ext cx="5437187" cy="792000"/>
          </a:xfrm>
        </p:spPr>
        <p:txBody>
          <a:bodyPr anchor="b"/>
          <a:lstStyle>
            <a:lvl1pPr marL="0" indent="0">
              <a:buNone/>
              <a:defRPr sz="1600" b="0"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D18B9D-8B21-4249-A3AD-8FBE48F0F55B}"/>
              </a:ext>
            </a:extLst>
          </p:cNvPr>
          <p:cNvSpPr>
            <a:spLocks noGrp="1"/>
          </p:cNvSpPr>
          <p:nvPr>
            <p:ph sz="quarter" idx="4"/>
          </p:nvPr>
        </p:nvSpPr>
        <p:spPr>
          <a:xfrm>
            <a:off x="6203950" y="2937844"/>
            <a:ext cx="5437186" cy="3376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05B60881-13B2-4064-84FB-6D071F36C433}"/>
              </a:ext>
            </a:extLst>
          </p:cNvPr>
          <p:cNvSpPr>
            <a:spLocks noGrp="1"/>
          </p:cNvSpPr>
          <p:nvPr>
            <p:ph type="dt" sz="half" idx="10"/>
          </p:nvPr>
        </p:nvSpPr>
        <p:spPr/>
        <p:txBody>
          <a:bodyPr/>
          <a:lstStyle/>
          <a:p>
            <a:fld id="{7CF0BCE0-945C-4FDF-95A1-2149B1FF5B83}" type="datetimeFigureOut">
              <a:rPr lang="en-US" smtClean="0"/>
              <a:t>5/5/2022</a:t>
            </a:fld>
            <a:endParaRPr lang="en-US"/>
          </a:p>
        </p:txBody>
      </p:sp>
      <p:sp>
        <p:nvSpPr>
          <p:cNvPr id="8" name="Footer Placeholder 7">
            <a:extLst>
              <a:ext uri="{FF2B5EF4-FFF2-40B4-BE49-F238E27FC236}">
                <a16:creationId xmlns:a16="http://schemas.microsoft.com/office/drawing/2014/main" id="{249FCE5D-D5EF-485D-97FA-2614FF9642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F204FC-4F66-417C-8E4B-74772ED0570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782263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9521FD20-B9D4-4FD1-9AAD-F4157555AD62}"/>
              </a:ext>
            </a:extLst>
          </p:cNvPr>
          <p:cNvGrpSpPr/>
          <p:nvPr/>
        </p:nvGrpSpPr>
        <p:grpSpPr>
          <a:xfrm rot="10800000">
            <a:off x="1392000" y="0"/>
            <a:ext cx="10800000" cy="6858000"/>
            <a:chOff x="0" y="0"/>
            <a:chExt cx="10800000" cy="6858000"/>
          </a:xfrm>
        </p:grpSpPr>
        <p:sp>
          <p:nvSpPr>
            <p:cNvPr id="15" name="Rectangle 14">
              <a:extLst>
                <a:ext uri="{FF2B5EF4-FFF2-40B4-BE49-F238E27FC236}">
                  <a16:creationId xmlns:a16="http://schemas.microsoft.com/office/drawing/2014/main" id="{27477A35-8424-45D6-A66E-8ACFA6C405B5}"/>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a16="http://schemas.microsoft.com/office/drawing/2014/main" id="{8BFBA1CE-E9AC-40C0-A7F9-E5671F5FEF9C}"/>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1" name="Group 10">
            <a:extLst>
              <a:ext uri="{FF2B5EF4-FFF2-40B4-BE49-F238E27FC236}">
                <a16:creationId xmlns:a16="http://schemas.microsoft.com/office/drawing/2014/main" id="{D0C2729A-59F8-46A4-9AAA-7665E5966E2D}"/>
              </a:ext>
            </a:extLst>
          </p:cNvPr>
          <p:cNvGrpSpPr>
            <a:grpSpLocks noChangeAspect="1"/>
          </p:cNvGrpSpPr>
          <p:nvPr/>
        </p:nvGrpSpPr>
        <p:grpSpPr>
          <a:xfrm rot="16200000" flipH="1">
            <a:off x="-1714500" y="1714500"/>
            <a:ext cx="6858000" cy="3429000"/>
            <a:chOff x="0" y="0"/>
            <a:chExt cx="2880000" cy="1440000"/>
          </a:xfrm>
        </p:grpSpPr>
        <p:sp>
          <p:nvSpPr>
            <p:cNvPr id="13" name="Rectangle 12">
              <a:extLst>
                <a:ext uri="{FF2B5EF4-FFF2-40B4-BE49-F238E27FC236}">
                  <a16:creationId xmlns:a16="http://schemas.microsoft.com/office/drawing/2014/main" id="{83EBBB96-590D-4704-87AD-A00AE2424DE8}"/>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Rectangle 13">
              <a:extLst>
                <a:ext uri="{FF2B5EF4-FFF2-40B4-BE49-F238E27FC236}">
                  <a16:creationId xmlns:a16="http://schemas.microsoft.com/office/drawing/2014/main" id="{889BAB7D-5298-40B9-910B-136D0C6A9934}"/>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2" name="Rectangle 11">
            <a:extLst>
              <a:ext uri="{FF2B5EF4-FFF2-40B4-BE49-F238E27FC236}">
                <a16:creationId xmlns:a16="http://schemas.microsoft.com/office/drawing/2014/main" id="{F323EA00-E168-4864-883B-358A7CDF9153}"/>
              </a:ext>
            </a:extLst>
          </p:cNvPr>
          <p:cNvSpPr>
            <a:spLocks noChangeAspect="1"/>
          </p:cNvSpPr>
          <p:nvPr/>
        </p:nvSpPr>
        <p:spPr>
          <a:xfrm rot="10800000">
            <a:off x="5602287" y="268286"/>
            <a:ext cx="6589713" cy="65897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8" name="Rectangle 17">
            <a:extLst>
              <a:ext uri="{FF2B5EF4-FFF2-40B4-BE49-F238E27FC236}">
                <a16:creationId xmlns:a16="http://schemas.microsoft.com/office/drawing/2014/main" id="{CA4F2DFA-2F27-43FB-B08C-0787FA44B0D1}"/>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9" name="Rectangle 18">
            <a:extLst>
              <a:ext uri="{FF2B5EF4-FFF2-40B4-BE49-F238E27FC236}">
                <a16:creationId xmlns:a16="http://schemas.microsoft.com/office/drawing/2014/main" id="{7D750354-CD8D-4A3B-A7AC-04622BCB0499}"/>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7F3ED3C6-DA43-4D1C-9056-407A4FB1C6AB}"/>
              </a:ext>
            </a:extLst>
          </p:cNvPr>
          <p:cNvSpPr>
            <a:spLocks noGrp="1"/>
          </p:cNvSpPr>
          <p:nvPr>
            <p:ph type="title"/>
          </p:nvPr>
        </p:nvSpPr>
        <p:spPr>
          <a:xfrm>
            <a:off x="550863" y="549276"/>
            <a:ext cx="11090275" cy="5759450"/>
          </a:xfrm>
        </p:spPr>
        <p:txBody>
          <a:bodyPr/>
          <a:lstStyle>
            <a:lvl1pPr>
              <a:defRPr sz="8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720CEB41-E921-45ED-951A-861E31E01336}"/>
              </a:ext>
            </a:extLst>
          </p:cNvPr>
          <p:cNvSpPr>
            <a:spLocks noGrp="1"/>
          </p:cNvSpPr>
          <p:nvPr>
            <p:ph type="dt" sz="half" idx="10"/>
          </p:nvPr>
        </p:nvSpPr>
        <p:spPr/>
        <p:txBody>
          <a:bodyPr/>
          <a:lstStyle/>
          <a:p>
            <a:fld id="{7CF0BCE0-945C-4FDF-95A1-2149B1FF5B83}" type="datetimeFigureOut">
              <a:rPr lang="en-US" smtClean="0"/>
              <a:t>5/5/2022</a:t>
            </a:fld>
            <a:endParaRPr lang="en-US"/>
          </a:p>
        </p:txBody>
      </p:sp>
      <p:sp>
        <p:nvSpPr>
          <p:cNvPr id="4" name="Footer Placeholder 3">
            <a:extLst>
              <a:ext uri="{FF2B5EF4-FFF2-40B4-BE49-F238E27FC236}">
                <a16:creationId xmlns:a16="http://schemas.microsoft.com/office/drawing/2014/main" id="{8F6B422D-769C-4E63-8763-ABBB885007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38FB6F-2D68-40C0-B628-142011F34A0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741016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ED88E92-14F3-4B58-9E48-1D79E139A89E}"/>
              </a:ext>
            </a:extLst>
          </p:cNvPr>
          <p:cNvGrpSpPr/>
          <p:nvPr/>
        </p:nvGrpSpPr>
        <p:grpSpPr>
          <a:xfrm>
            <a:off x="0" y="0"/>
            <a:ext cx="12191999" cy="6861600"/>
            <a:chOff x="1" y="0"/>
            <a:chExt cx="12191999" cy="6861600"/>
          </a:xfrm>
        </p:grpSpPr>
        <p:sp>
          <p:nvSpPr>
            <p:cNvPr id="6" name="Rectangle 5">
              <a:extLst>
                <a:ext uri="{FF2B5EF4-FFF2-40B4-BE49-F238E27FC236}">
                  <a16:creationId xmlns:a16="http://schemas.microsoft.com/office/drawing/2014/main" id="{A6466AE7-32B6-4334-AF41-B9387E6726C5}"/>
                </a:ext>
              </a:extLst>
            </p:cNvPr>
            <p:cNvSpPr>
              <a:spLocks noChangeAspect="1"/>
            </p:cNvSpPr>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7" name="Oval 6">
              <a:extLst>
                <a:ext uri="{FF2B5EF4-FFF2-40B4-BE49-F238E27FC236}">
                  <a16:creationId xmlns:a16="http://schemas.microsoft.com/office/drawing/2014/main" id="{659C09F8-90CD-443F-9AA1-D08C56A605BB}"/>
                </a:ext>
              </a:extLst>
            </p:cNvPr>
            <p:cNvSpPr>
              <a:spLocks noChangeAspect="1"/>
            </p:cNvSpPr>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Oval 7">
              <a:extLst>
                <a:ext uri="{FF2B5EF4-FFF2-40B4-BE49-F238E27FC236}">
                  <a16:creationId xmlns:a16="http://schemas.microsoft.com/office/drawing/2014/main" id="{DC7304AB-BE7D-45AC-A876-4A24543AE5B3}"/>
                </a:ext>
              </a:extLst>
            </p:cNvPr>
            <p:cNvSpPr>
              <a:spLocks noChangeAspect="1"/>
            </p:cNvSpPr>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9" name="Group 8">
              <a:extLst>
                <a:ext uri="{FF2B5EF4-FFF2-40B4-BE49-F238E27FC236}">
                  <a16:creationId xmlns:a16="http://schemas.microsoft.com/office/drawing/2014/main" id="{8E11922B-DDB3-46D7-B1BD-C1CCDB3C42E3}"/>
                </a:ext>
              </a:extLst>
            </p:cNvPr>
            <p:cNvGrpSpPr>
              <a:grpSpLocks noChangeAspect="1"/>
            </p:cNvGrpSpPr>
            <p:nvPr/>
          </p:nvGrpSpPr>
          <p:grpSpPr>
            <a:xfrm>
              <a:off x="690092" y="0"/>
              <a:ext cx="10800000" cy="6858000"/>
              <a:chOff x="2328000" y="0"/>
              <a:chExt cx="2880000" cy="1440000"/>
            </a:xfrm>
          </p:grpSpPr>
          <p:sp>
            <p:nvSpPr>
              <p:cNvPr id="14" name="Rectangle 13">
                <a:extLst>
                  <a:ext uri="{FF2B5EF4-FFF2-40B4-BE49-F238E27FC236}">
                    <a16:creationId xmlns:a16="http://schemas.microsoft.com/office/drawing/2014/main" id="{C580F8F6-E662-4BCD-AC9C-7E5DDBD5A773}"/>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9A333FE5-ADB0-48EE-A1A6-9AA36DA343A2}"/>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0" name="Group 9">
              <a:extLst>
                <a:ext uri="{FF2B5EF4-FFF2-40B4-BE49-F238E27FC236}">
                  <a16:creationId xmlns:a16="http://schemas.microsoft.com/office/drawing/2014/main" id="{0B09CD4F-6DF4-48AA-BD35-23E3F2A643F7}"/>
                </a:ext>
              </a:extLst>
            </p:cNvPr>
            <p:cNvGrpSpPr>
              <a:grpSpLocks noChangeAspect="1"/>
            </p:cNvGrpSpPr>
            <p:nvPr/>
          </p:nvGrpSpPr>
          <p:grpSpPr>
            <a:xfrm rot="5400000">
              <a:off x="7048499" y="1714500"/>
              <a:ext cx="6858000" cy="3429000"/>
              <a:chOff x="0" y="0"/>
              <a:chExt cx="2880000" cy="1440000"/>
            </a:xfrm>
          </p:grpSpPr>
          <p:sp>
            <p:nvSpPr>
              <p:cNvPr id="12" name="Rectangle 11">
                <a:extLst>
                  <a:ext uri="{FF2B5EF4-FFF2-40B4-BE49-F238E27FC236}">
                    <a16:creationId xmlns:a16="http://schemas.microsoft.com/office/drawing/2014/main" id="{02223219-ACCC-42F2-A1B4-E3C8C8AB12A4}"/>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a16="http://schemas.microsoft.com/office/drawing/2014/main" id="{1510B0E9-9BA0-4357-9E04-554C19BAAC89}"/>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1" name="Rectangle 10">
              <a:extLst>
                <a:ext uri="{FF2B5EF4-FFF2-40B4-BE49-F238E27FC236}">
                  <a16:creationId xmlns:a16="http://schemas.microsoft.com/office/drawing/2014/main" id="{DF06DA80-525A-4C9E-A441-50630AA772A4}"/>
                </a:ext>
              </a:extLst>
            </p:cNvPr>
            <p:cNvSpPr>
              <a:spLocks noChangeAspect="1"/>
            </p:cNvSpPr>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6" name="Rectangle 15">
            <a:extLst>
              <a:ext uri="{FF2B5EF4-FFF2-40B4-BE49-F238E27FC236}">
                <a16:creationId xmlns:a16="http://schemas.microsoft.com/office/drawing/2014/main" id="{E841E027-8E53-4FEB-8605-2124D85731CA}"/>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Date Placeholder 1">
            <a:extLst>
              <a:ext uri="{FF2B5EF4-FFF2-40B4-BE49-F238E27FC236}">
                <a16:creationId xmlns:a16="http://schemas.microsoft.com/office/drawing/2014/main" id="{7DD871A2-AE80-4408-AA95-DC60D132E9E3}"/>
              </a:ext>
            </a:extLst>
          </p:cNvPr>
          <p:cNvSpPr>
            <a:spLocks noGrp="1"/>
          </p:cNvSpPr>
          <p:nvPr>
            <p:ph type="dt" sz="half" idx="10"/>
          </p:nvPr>
        </p:nvSpPr>
        <p:spPr/>
        <p:txBody>
          <a:bodyPr/>
          <a:lstStyle/>
          <a:p>
            <a:fld id="{7CF0BCE0-945C-4FDF-95A1-2149B1FF5B83}" type="datetimeFigureOut">
              <a:rPr lang="en-US" smtClean="0"/>
              <a:t>5/5/2022</a:t>
            </a:fld>
            <a:endParaRPr lang="en-US"/>
          </a:p>
        </p:txBody>
      </p:sp>
      <p:sp>
        <p:nvSpPr>
          <p:cNvPr id="3" name="Footer Placeholder 2">
            <a:extLst>
              <a:ext uri="{FF2B5EF4-FFF2-40B4-BE49-F238E27FC236}">
                <a16:creationId xmlns:a16="http://schemas.microsoft.com/office/drawing/2014/main" id="{DDD122A1-7B97-4979-B319-1CE0A4A497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209A76-7DCD-477A-A6BA-EEA63FF94082}"/>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79311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D5C0F5C-A529-490C-8941-78F10C6A00D3}"/>
              </a:ext>
            </a:extLst>
          </p:cNvPr>
          <p:cNvGrpSpPr/>
          <p:nvPr/>
        </p:nvGrpSpPr>
        <p:grpSpPr>
          <a:xfrm flipH="1">
            <a:off x="0" y="0"/>
            <a:ext cx="12191999" cy="6858001"/>
            <a:chOff x="0" y="-2"/>
            <a:chExt cx="12191999" cy="6858001"/>
          </a:xfrm>
        </p:grpSpPr>
        <p:sp>
          <p:nvSpPr>
            <p:cNvPr id="9" name="Rectangle 8">
              <a:extLst>
                <a:ext uri="{FF2B5EF4-FFF2-40B4-BE49-F238E27FC236}">
                  <a16:creationId xmlns:a16="http://schemas.microsoft.com/office/drawing/2014/main" id="{14A8D739-B942-4545-9459-A6CAF0444D1F}"/>
                </a:ext>
              </a:extLst>
            </p:cNvPr>
            <p:cNvSpPr/>
            <p:nvPr/>
          </p:nvSpPr>
          <p:spPr>
            <a:xfrm>
              <a:off x="7995665" y="2562224"/>
              <a:ext cx="4196334" cy="4295775"/>
            </a:xfrm>
            <a:prstGeom prst="rect">
              <a:avLst/>
            </a:prstGeom>
            <a:gradFill flip="none" rotWithShape="1">
              <a:gsLst>
                <a:gs pos="0">
                  <a:schemeClr val="accent3">
                    <a:alpha val="40000"/>
                  </a:schemeClr>
                </a:gs>
                <a:gs pos="34000">
                  <a:schemeClr val="accent3">
                    <a:alpha val="20000"/>
                  </a:schemeClr>
                </a:gs>
                <a:gs pos="65000">
                  <a:schemeClr val="accent3">
                    <a:alpha val="0"/>
                  </a:schemeClr>
                </a:gs>
              </a:gsLst>
              <a:path path="circle">
                <a:fillToRect l="100000" t="100000"/>
              </a:path>
              <a:tileRect r="-100000" b="-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BB38CCA-110B-4404-9363-BFFA76C096D2}"/>
                </a:ext>
              </a:extLst>
            </p:cNvPr>
            <p:cNvGrpSpPr/>
            <p:nvPr/>
          </p:nvGrpSpPr>
          <p:grpSpPr>
            <a:xfrm rot="16200000">
              <a:off x="2295528" y="-2295528"/>
              <a:ext cx="6858000" cy="11449051"/>
              <a:chOff x="0" y="2333625"/>
              <a:chExt cx="9515474" cy="3766109"/>
            </a:xfrm>
          </p:grpSpPr>
          <p:sp>
            <p:nvSpPr>
              <p:cNvPr id="20" name="Rectangle 19">
                <a:extLst>
                  <a:ext uri="{FF2B5EF4-FFF2-40B4-BE49-F238E27FC236}">
                    <a16:creationId xmlns:a16="http://schemas.microsoft.com/office/drawing/2014/main" id="{B223FE99-C58F-4A56-8F8E-2942FF74E4BD}"/>
                  </a:ext>
                </a:extLst>
              </p:cNvPr>
              <p:cNvSpPr/>
              <p:nvPr/>
            </p:nvSpPr>
            <p:spPr>
              <a:xfrm>
                <a:off x="4757737"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BD4511-8AB6-4BD3-8410-7FB3EC8D42B2}"/>
                  </a:ext>
                </a:extLst>
              </p:cNvPr>
              <p:cNvSpPr/>
              <p:nvPr/>
            </p:nvSpPr>
            <p:spPr>
              <a:xfrm flipH="1">
                <a:off x="0"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6A8CA067-2248-4BD3-B56E-2C014AEB2273}"/>
                </a:ext>
              </a:extLst>
            </p:cNvPr>
            <p:cNvGrpSpPr>
              <a:grpSpLocks noChangeAspect="1"/>
            </p:cNvGrpSpPr>
            <p:nvPr/>
          </p:nvGrpSpPr>
          <p:grpSpPr>
            <a:xfrm rot="5400000">
              <a:off x="3583369" y="-3583369"/>
              <a:ext cx="4713262" cy="11880000"/>
              <a:chOff x="1" y="0"/>
              <a:chExt cx="8305797" cy="6858000"/>
            </a:xfrm>
          </p:grpSpPr>
          <p:sp>
            <p:nvSpPr>
              <p:cNvPr id="18" name="Rectangle 17">
                <a:extLst>
                  <a:ext uri="{FF2B5EF4-FFF2-40B4-BE49-F238E27FC236}">
                    <a16:creationId xmlns:a16="http://schemas.microsoft.com/office/drawing/2014/main" id="{8C017B9B-2727-4255-8F80-9D4C2A5AE297}"/>
                  </a:ext>
                </a:extLst>
              </p:cNvPr>
              <p:cNvSpPr/>
              <p:nvPr/>
            </p:nvSpPr>
            <p:spPr>
              <a:xfrm>
                <a:off x="931" y="342900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93C5F16-BC47-4707-B6B7-DC5262ACDC51}"/>
                  </a:ext>
                </a:extLst>
              </p:cNvPr>
              <p:cNvSpPr/>
              <p:nvPr/>
            </p:nvSpPr>
            <p:spPr>
              <a:xfrm flipV="1">
                <a:off x="1" y="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2E88FE13-0734-4BB3-B4D1-7C53A194DA84}"/>
                </a:ext>
              </a:extLst>
            </p:cNvPr>
            <p:cNvGrpSpPr/>
            <p:nvPr/>
          </p:nvGrpSpPr>
          <p:grpSpPr>
            <a:xfrm>
              <a:off x="2676525" y="0"/>
              <a:ext cx="9515473" cy="3766109"/>
              <a:chOff x="2333625" y="2433367"/>
              <a:chExt cx="9897159" cy="3766109"/>
            </a:xfrm>
          </p:grpSpPr>
          <p:sp>
            <p:nvSpPr>
              <p:cNvPr id="16" name="Rectangle 15">
                <a:extLst>
                  <a:ext uri="{FF2B5EF4-FFF2-40B4-BE49-F238E27FC236}">
                    <a16:creationId xmlns:a16="http://schemas.microsoft.com/office/drawing/2014/main" id="{5C9B7EF7-1EDF-4AC7-8E40-C2801783AC85}"/>
                  </a:ext>
                </a:extLst>
              </p:cNvPr>
              <p:cNvSpPr/>
              <p:nvPr/>
            </p:nvSpPr>
            <p:spPr>
              <a:xfrm>
                <a:off x="728220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25CA0A0-9A3F-498E-983D-B3285EF5AD9A}"/>
                  </a:ext>
                </a:extLst>
              </p:cNvPr>
              <p:cNvSpPr/>
              <p:nvPr/>
            </p:nvSpPr>
            <p:spPr>
              <a:xfrm flipH="1">
                <a:off x="233362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A5171814-E4F0-44B5-BC3F-588512210991}"/>
                </a:ext>
              </a:extLst>
            </p:cNvPr>
            <p:cNvGrpSpPr/>
            <p:nvPr/>
          </p:nvGrpSpPr>
          <p:grpSpPr>
            <a:xfrm>
              <a:off x="0" y="0"/>
              <a:ext cx="9515473" cy="3766109"/>
              <a:chOff x="0" y="2333625"/>
              <a:chExt cx="9515473" cy="3766109"/>
            </a:xfrm>
          </p:grpSpPr>
          <p:sp>
            <p:nvSpPr>
              <p:cNvPr id="14" name="Rectangle 13">
                <a:extLst>
                  <a:ext uri="{FF2B5EF4-FFF2-40B4-BE49-F238E27FC236}">
                    <a16:creationId xmlns:a16="http://schemas.microsoft.com/office/drawing/2014/main" id="{8E666ACD-EB1C-4732-971B-C3B26061DB82}"/>
                  </a:ext>
                </a:extLst>
              </p:cNvPr>
              <p:cNvSpPr/>
              <p:nvPr/>
            </p:nvSpPr>
            <p:spPr>
              <a:xfrm>
                <a:off x="4757737"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A4E213B-7F96-44C1-90B3-B72E9387BF73}"/>
                  </a:ext>
                </a:extLst>
              </p:cNvPr>
              <p:cNvSpPr/>
              <p:nvPr/>
            </p:nvSpPr>
            <p:spPr>
              <a:xfrm flipH="1">
                <a:off x="0"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 name="Rectangle 21">
            <a:extLst>
              <a:ext uri="{FF2B5EF4-FFF2-40B4-BE49-F238E27FC236}">
                <a16:creationId xmlns:a16="http://schemas.microsoft.com/office/drawing/2014/main" id="{BFE392AA-35E5-40E5-9309-284A0C541061}"/>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71A8188C-9713-46E1-AA5C-C84FE515F3A2}"/>
              </a:ext>
            </a:extLst>
          </p:cNvPr>
          <p:cNvSpPr>
            <a:spLocks noGrp="1"/>
          </p:cNvSpPr>
          <p:nvPr>
            <p:ph type="title"/>
          </p:nvPr>
        </p:nvSpPr>
        <p:spPr>
          <a:xfrm>
            <a:off x="539999" y="540000"/>
            <a:ext cx="4511425" cy="2771774"/>
          </a:xfrm>
        </p:spPr>
        <p:txBody>
          <a:bodyPr anchor="t"/>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E192CC-893A-4A84-A7E9-F389D83F0B16}"/>
              </a:ext>
            </a:extLst>
          </p:cNvPr>
          <p:cNvSpPr>
            <a:spLocks noGrp="1"/>
          </p:cNvSpPr>
          <p:nvPr>
            <p:ph idx="1"/>
          </p:nvPr>
        </p:nvSpPr>
        <p:spPr>
          <a:xfrm>
            <a:off x="5232400" y="540000"/>
            <a:ext cx="6408736" cy="5759450"/>
          </a:xfrm>
        </p:spPr>
        <p:txBody>
          <a:bodyPr/>
          <a:lstStyle>
            <a:lvl1pPr>
              <a:defRPr sz="3200"/>
            </a:lvl1pPr>
            <a:lvl2pPr>
              <a:defRPr sz="24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6CC7765-7D44-43DD-A1DF-419D3E1C625F}"/>
              </a:ext>
            </a:extLst>
          </p:cNvPr>
          <p:cNvSpPr>
            <a:spLocks noGrp="1"/>
          </p:cNvSpPr>
          <p:nvPr>
            <p:ph type="body" sz="half" idx="2"/>
          </p:nvPr>
        </p:nvSpPr>
        <p:spPr>
          <a:xfrm>
            <a:off x="540000" y="3536950"/>
            <a:ext cx="4511426" cy="2771775"/>
          </a:xfrm>
        </p:spPr>
        <p:txBody>
          <a:bodyPr/>
          <a:lstStyle>
            <a:lvl1pPr marL="0" indent="0">
              <a:buNone/>
              <a:defRPr sz="1600" cap="all" spc="3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D36875-AFB0-4905-8C9E-A72B4F59775E}"/>
              </a:ext>
            </a:extLst>
          </p:cNvPr>
          <p:cNvSpPr>
            <a:spLocks noGrp="1"/>
          </p:cNvSpPr>
          <p:nvPr>
            <p:ph type="dt" sz="half" idx="10"/>
          </p:nvPr>
        </p:nvSpPr>
        <p:spPr/>
        <p:txBody>
          <a:bodyPr/>
          <a:lstStyle/>
          <a:p>
            <a:fld id="{7CF0BCE0-945C-4FDF-95A1-2149B1FF5B83}" type="datetimeFigureOut">
              <a:rPr lang="en-US" smtClean="0"/>
              <a:t>5/5/2022</a:t>
            </a:fld>
            <a:endParaRPr lang="en-US"/>
          </a:p>
        </p:txBody>
      </p:sp>
      <p:sp>
        <p:nvSpPr>
          <p:cNvPr id="6" name="Footer Placeholder 5">
            <a:extLst>
              <a:ext uri="{FF2B5EF4-FFF2-40B4-BE49-F238E27FC236}">
                <a16:creationId xmlns:a16="http://schemas.microsoft.com/office/drawing/2014/main" id="{25437ABF-7E70-4E45-A67B-C503BF182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8016CA-2983-47BF-BA09-2130A40C8763}"/>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663861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97E00A2-2906-4C97-9D1F-C789D3ADD373}"/>
              </a:ext>
            </a:extLst>
          </p:cNvPr>
          <p:cNvGrpSpPr/>
          <p:nvPr/>
        </p:nvGrpSpPr>
        <p:grpSpPr>
          <a:xfrm rot="10800000">
            <a:off x="1392000" y="0"/>
            <a:ext cx="10800000" cy="6858000"/>
            <a:chOff x="0" y="0"/>
            <a:chExt cx="10800000" cy="6858000"/>
          </a:xfrm>
        </p:grpSpPr>
        <p:sp>
          <p:nvSpPr>
            <p:cNvPr id="9" name="Rectangle 8">
              <a:extLst>
                <a:ext uri="{FF2B5EF4-FFF2-40B4-BE49-F238E27FC236}">
                  <a16:creationId xmlns:a16="http://schemas.microsoft.com/office/drawing/2014/main" id="{59CE8EF9-87D6-47FD-B7D3-2D48D8E48AC3}"/>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0" name="Rectangle 9">
              <a:extLst>
                <a:ext uri="{FF2B5EF4-FFF2-40B4-BE49-F238E27FC236}">
                  <a16:creationId xmlns:a16="http://schemas.microsoft.com/office/drawing/2014/main" id="{6784998E-9D37-4D0D-889A-C67531E5295C}"/>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1" name="Group 10">
            <a:extLst>
              <a:ext uri="{FF2B5EF4-FFF2-40B4-BE49-F238E27FC236}">
                <a16:creationId xmlns:a16="http://schemas.microsoft.com/office/drawing/2014/main" id="{8B575B0B-C502-438E-967C-64D268031426}"/>
              </a:ext>
            </a:extLst>
          </p:cNvPr>
          <p:cNvGrpSpPr>
            <a:grpSpLocks noChangeAspect="1"/>
          </p:cNvGrpSpPr>
          <p:nvPr/>
        </p:nvGrpSpPr>
        <p:grpSpPr>
          <a:xfrm rot="16200000" flipH="1">
            <a:off x="-1714500" y="1714500"/>
            <a:ext cx="6858000" cy="3429000"/>
            <a:chOff x="0" y="0"/>
            <a:chExt cx="2880000" cy="1440000"/>
          </a:xfrm>
        </p:grpSpPr>
        <p:sp>
          <p:nvSpPr>
            <p:cNvPr id="12" name="Rectangle 11">
              <a:extLst>
                <a:ext uri="{FF2B5EF4-FFF2-40B4-BE49-F238E27FC236}">
                  <a16:creationId xmlns:a16="http://schemas.microsoft.com/office/drawing/2014/main" id="{4FC29931-00EB-4F74-BE4C-172A4C282A26}"/>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a16="http://schemas.microsoft.com/office/drawing/2014/main" id="{989B4C87-FDD3-406D-BE06-3ABF69905E03}"/>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4" name="Rectangle 13">
            <a:extLst>
              <a:ext uri="{FF2B5EF4-FFF2-40B4-BE49-F238E27FC236}">
                <a16:creationId xmlns:a16="http://schemas.microsoft.com/office/drawing/2014/main" id="{FD817A89-A0E1-4190-90AE-0571E6CE8FC6}"/>
              </a:ext>
            </a:extLst>
          </p:cNvPr>
          <p:cNvSpPr>
            <a:spLocks noChangeAspect="1"/>
          </p:cNvSpPr>
          <p:nvPr/>
        </p:nvSpPr>
        <p:spPr>
          <a:xfrm rot="10800000">
            <a:off x="5602287" y="268286"/>
            <a:ext cx="6589713" cy="65897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4FD20388-C666-4992-920D-5F034214950C}"/>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a16="http://schemas.microsoft.com/office/drawing/2014/main" id="{FCAB0CC3-A07E-43B8-9B34-0A67C1806DE1}"/>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F91800A6-9706-4B81-B957-C950A5F77490}"/>
              </a:ext>
            </a:extLst>
          </p:cNvPr>
          <p:cNvSpPr>
            <a:spLocks noGrp="1"/>
          </p:cNvSpPr>
          <p:nvPr>
            <p:ph type="title"/>
          </p:nvPr>
        </p:nvSpPr>
        <p:spPr>
          <a:xfrm>
            <a:off x="539999" y="540000"/>
            <a:ext cx="4511425" cy="2771774"/>
          </a:xfrm>
        </p:spPr>
        <p:txBody>
          <a:bodyPr anchor="t"/>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CA17652B-AA0D-4574-AF1D-7F7442D84B0B}"/>
              </a:ext>
            </a:extLst>
          </p:cNvPr>
          <p:cNvSpPr>
            <a:spLocks noGrp="1"/>
          </p:cNvSpPr>
          <p:nvPr>
            <p:ph type="pic" idx="1"/>
          </p:nvPr>
        </p:nvSpPr>
        <p:spPr>
          <a:xfrm>
            <a:off x="5232400" y="549275"/>
            <a:ext cx="6408736" cy="57594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CA19547-D24B-4BD1-8C26-318450B171B3}"/>
              </a:ext>
            </a:extLst>
          </p:cNvPr>
          <p:cNvSpPr>
            <a:spLocks noGrp="1"/>
          </p:cNvSpPr>
          <p:nvPr>
            <p:ph type="body" sz="half" idx="2"/>
          </p:nvPr>
        </p:nvSpPr>
        <p:spPr>
          <a:xfrm>
            <a:off x="539999" y="3536950"/>
            <a:ext cx="4511425" cy="2771774"/>
          </a:xfrm>
        </p:spPr>
        <p:txBody>
          <a:bodyPr/>
          <a:lstStyle>
            <a:lvl1pPr marL="0" indent="0">
              <a:buNone/>
              <a:defRPr sz="1600" cap="all" spc="3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3A22E6-7E01-4547-8555-B2C197543921}"/>
              </a:ext>
            </a:extLst>
          </p:cNvPr>
          <p:cNvSpPr>
            <a:spLocks noGrp="1"/>
          </p:cNvSpPr>
          <p:nvPr>
            <p:ph type="dt" sz="half" idx="10"/>
          </p:nvPr>
        </p:nvSpPr>
        <p:spPr/>
        <p:txBody>
          <a:bodyPr/>
          <a:lstStyle/>
          <a:p>
            <a:fld id="{7CF0BCE0-945C-4FDF-95A1-2149B1FF5B83}" type="datetimeFigureOut">
              <a:rPr lang="en-US" smtClean="0"/>
              <a:t>5/5/2022</a:t>
            </a:fld>
            <a:endParaRPr lang="en-US"/>
          </a:p>
        </p:txBody>
      </p:sp>
      <p:sp>
        <p:nvSpPr>
          <p:cNvPr id="6" name="Footer Placeholder 5">
            <a:extLst>
              <a:ext uri="{FF2B5EF4-FFF2-40B4-BE49-F238E27FC236}">
                <a16:creationId xmlns:a16="http://schemas.microsoft.com/office/drawing/2014/main" id="{A90F6BEC-98F3-43FE-BA9B-B046D8917F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2FAF54-57F0-46F9-A1BA-B554E14017DF}"/>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808600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749C77-AA3A-4DA0-9E20-32FCD2B8BD5F}"/>
              </a:ext>
            </a:extLst>
          </p:cNvPr>
          <p:cNvSpPr>
            <a:spLocks noGrp="1"/>
          </p:cNvSpPr>
          <p:nvPr>
            <p:ph type="title"/>
          </p:nvPr>
        </p:nvSpPr>
        <p:spPr>
          <a:xfrm>
            <a:off x="540000" y="540000"/>
            <a:ext cx="11101135" cy="18095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8DC81A-9B5E-4A92-AA7B-3D750F95F434}"/>
              </a:ext>
            </a:extLst>
          </p:cNvPr>
          <p:cNvSpPr>
            <a:spLocks noGrp="1"/>
          </p:cNvSpPr>
          <p:nvPr>
            <p:ph type="body" idx="1"/>
          </p:nvPr>
        </p:nvSpPr>
        <p:spPr>
          <a:xfrm>
            <a:off x="540000" y="2528887"/>
            <a:ext cx="11101136" cy="37798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4B8083-48FB-4D6A-B77A-262FE3E23D6C}"/>
              </a:ext>
            </a:extLst>
          </p:cNvPr>
          <p:cNvSpPr>
            <a:spLocks noGrp="1"/>
          </p:cNvSpPr>
          <p:nvPr>
            <p:ph type="ftr" sz="quarter" idx="3"/>
          </p:nvPr>
        </p:nvSpPr>
        <p:spPr>
          <a:xfrm>
            <a:off x="540000" y="6314400"/>
            <a:ext cx="7350795" cy="365125"/>
          </a:xfrm>
          <a:prstGeom prst="rect">
            <a:avLst/>
          </a:prstGeom>
        </p:spPr>
        <p:txBody>
          <a:bodyPr vert="horz" lIns="91440" tIns="45720" rIns="91440" bIns="45720" rtlCol="0" anchor="ctr"/>
          <a:lstStyle>
            <a:lvl1pPr algn="l">
              <a:defRPr sz="1000" spc="100" baseline="0">
                <a:solidFill>
                  <a:schemeClr val="tx1"/>
                </a:solidFill>
              </a:defRPr>
            </a:lvl1pPr>
          </a:lstStyle>
          <a:p>
            <a:endParaRPr lang="en-US" sz="1000" dirty="0"/>
          </a:p>
        </p:txBody>
      </p:sp>
      <p:sp>
        <p:nvSpPr>
          <p:cNvPr id="4" name="Date Placeholder 3">
            <a:extLst>
              <a:ext uri="{FF2B5EF4-FFF2-40B4-BE49-F238E27FC236}">
                <a16:creationId xmlns:a16="http://schemas.microsoft.com/office/drawing/2014/main" id="{41EDA5BD-F7C8-4883-81D1-EF1F6F00EF72}"/>
              </a:ext>
            </a:extLst>
          </p:cNvPr>
          <p:cNvSpPr>
            <a:spLocks noGrp="1"/>
          </p:cNvSpPr>
          <p:nvPr>
            <p:ph type="dt" sz="half" idx="2"/>
          </p:nvPr>
        </p:nvSpPr>
        <p:spPr>
          <a:xfrm>
            <a:off x="8075613" y="6314400"/>
            <a:ext cx="2623468" cy="365125"/>
          </a:xfrm>
          <a:prstGeom prst="rect">
            <a:avLst/>
          </a:prstGeom>
        </p:spPr>
        <p:txBody>
          <a:bodyPr vert="horz" lIns="91440" tIns="45720" rIns="91440" bIns="45720" rtlCol="0" anchor="ctr"/>
          <a:lstStyle>
            <a:lvl1pPr algn="r">
              <a:defRPr sz="1000" cap="none" spc="100" baseline="0">
                <a:solidFill>
                  <a:schemeClr val="tx1"/>
                </a:solidFill>
              </a:defRPr>
            </a:lvl1pPr>
          </a:lstStyle>
          <a:p>
            <a:pPr algn="r"/>
            <a:fld id="{7CF0BCE0-945C-4FDF-95A1-2149B1FF5B83}" type="datetimeFigureOut">
              <a:rPr lang="en-US" smtClean="0"/>
              <a:pPr algn="r"/>
              <a:t>5/5/2022</a:t>
            </a:fld>
            <a:endParaRPr lang="en-US" dirty="0"/>
          </a:p>
        </p:txBody>
      </p:sp>
      <p:sp>
        <p:nvSpPr>
          <p:cNvPr id="6" name="Slide Number Placeholder 5">
            <a:extLst>
              <a:ext uri="{FF2B5EF4-FFF2-40B4-BE49-F238E27FC236}">
                <a16:creationId xmlns:a16="http://schemas.microsoft.com/office/drawing/2014/main" id="{AB48FEDB-2614-400B-9C19-0F4D448D98AB}"/>
              </a:ext>
            </a:extLst>
          </p:cNvPr>
          <p:cNvSpPr>
            <a:spLocks noGrp="1"/>
          </p:cNvSpPr>
          <p:nvPr>
            <p:ph type="sldNum" sz="quarter" idx="4"/>
          </p:nvPr>
        </p:nvSpPr>
        <p:spPr>
          <a:xfrm>
            <a:off x="10883899" y="6314400"/>
            <a:ext cx="757237" cy="365125"/>
          </a:xfrm>
          <a:prstGeom prst="rect">
            <a:avLst/>
          </a:prstGeom>
        </p:spPr>
        <p:txBody>
          <a:bodyPr vert="horz" lIns="91440" tIns="45720" rIns="91440" bIns="45720" rtlCol="0" anchor="ctr"/>
          <a:lstStyle>
            <a:lvl1pPr algn="r">
              <a:defRPr sz="1000" spc="100" baseline="0">
                <a:solidFill>
                  <a:schemeClr val="tx1"/>
                </a:solidFill>
              </a:defRPr>
            </a:lvl1p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286755243"/>
      </p:ext>
    </p:extLst>
  </p:cSld>
  <p:clrMap bg1="dk1" tx1="lt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txStyles>
    <p:titleStyle>
      <a:lvl1pPr algn="l" defTabSz="914400" rtl="0" eaLnBrk="1" latinLnBrk="0" hangingPunct="1">
        <a:lnSpc>
          <a:spcPct val="90000"/>
        </a:lnSpc>
        <a:spcBef>
          <a:spcPct val="0"/>
        </a:spcBef>
        <a:buNone/>
        <a:defRPr sz="6000" kern="1200">
          <a:solidFill>
            <a:schemeClr val="tx1"/>
          </a:solidFill>
          <a:latin typeface="+mj-lt"/>
          <a:ea typeface="+mj-ea"/>
          <a:cs typeface="+mj-cs"/>
        </a:defRPr>
      </a:lvl1pPr>
    </p:titleStyle>
    <p:bodyStyle>
      <a:lvl1pPr marL="270000" indent="-270000" algn="l" defTabSz="914400" rtl="0" eaLnBrk="1" latinLnBrk="0" hangingPunct="1">
        <a:lnSpc>
          <a:spcPct val="125000"/>
        </a:lnSpc>
        <a:spcBef>
          <a:spcPts val="1000"/>
        </a:spcBef>
        <a:buFont typeface="Arial" panose="020B0604020202020204" pitchFamily="34" charset="0"/>
        <a:buChar char="•"/>
        <a:defRPr sz="1800" kern="1200" spc="50" baseline="0">
          <a:solidFill>
            <a:schemeClr val="tx1"/>
          </a:solidFill>
          <a:latin typeface="+mn-lt"/>
          <a:ea typeface="+mn-ea"/>
          <a:cs typeface="+mn-cs"/>
        </a:defRPr>
      </a:lvl1pPr>
      <a:lvl2pPr marL="72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2pPr>
      <a:lvl3pPr marL="108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3pPr>
      <a:lvl4pPr marL="144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4pPr>
      <a:lvl5pPr marL="180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8CF0C-5A53-4904-83B4-FD83AE6728CE}"/>
              </a:ext>
            </a:extLst>
          </p:cNvPr>
          <p:cNvSpPr>
            <a:spLocks noGrp="1"/>
          </p:cNvSpPr>
          <p:nvPr>
            <p:ph type="ctrTitle"/>
          </p:nvPr>
        </p:nvSpPr>
        <p:spPr/>
        <p:txBody>
          <a:bodyPr/>
          <a:lstStyle/>
          <a:p>
            <a:r>
              <a:rPr lang="en-CA" dirty="0"/>
              <a:t>Kingdom Plantae </a:t>
            </a:r>
          </a:p>
        </p:txBody>
      </p:sp>
      <p:sp>
        <p:nvSpPr>
          <p:cNvPr id="3" name="Subtitle 2">
            <a:extLst>
              <a:ext uri="{FF2B5EF4-FFF2-40B4-BE49-F238E27FC236}">
                <a16:creationId xmlns:a16="http://schemas.microsoft.com/office/drawing/2014/main" id="{20C0F924-A4FE-4295-9F56-F124F966D769}"/>
              </a:ext>
            </a:extLst>
          </p:cNvPr>
          <p:cNvSpPr>
            <a:spLocks noGrp="1"/>
          </p:cNvSpPr>
          <p:nvPr>
            <p:ph type="subTitle" idx="1"/>
          </p:nvPr>
        </p:nvSpPr>
        <p:spPr/>
        <p:txBody>
          <a:bodyPr/>
          <a:lstStyle/>
          <a:p>
            <a:endParaRPr lang="en-CA" dirty="0"/>
          </a:p>
        </p:txBody>
      </p:sp>
    </p:spTree>
    <p:extLst>
      <p:ext uri="{BB962C8B-B14F-4D97-AF65-F5344CB8AC3E}">
        <p14:creationId xmlns:p14="http://schemas.microsoft.com/office/powerpoint/2010/main" val="2412377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D4368-C18A-B7D2-CE8F-72D4C1E7D333}"/>
              </a:ext>
            </a:extLst>
          </p:cNvPr>
          <p:cNvSpPr>
            <a:spLocks noGrp="1"/>
          </p:cNvSpPr>
          <p:nvPr>
            <p:ph type="title"/>
          </p:nvPr>
        </p:nvSpPr>
        <p:spPr/>
        <p:txBody>
          <a:bodyPr/>
          <a:lstStyle/>
          <a:p>
            <a:r>
              <a:rPr lang="en-CA" dirty="0"/>
              <a:t>Groups of Algae Intro</a:t>
            </a:r>
          </a:p>
        </p:txBody>
      </p:sp>
      <p:sp>
        <p:nvSpPr>
          <p:cNvPr id="3" name="Content Placeholder 2">
            <a:extLst>
              <a:ext uri="{FF2B5EF4-FFF2-40B4-BE49-F238E27FC236}">
                <a16:creationId xmlns:a16="http://schemas.microsoft.com/office/drawing/2014/main" id="{7AFF55C5-E905-CDFD-225E-39A939D1A2DD}"/>
              </a:ext>
            </a:extLst>
          </p:cNvPr>
          <p:cNvSpPr>
            <a:spLocks noGrp="1"/>
          </p:cNvSpPr>
          <p:nvPr>
            <p:ph idx="1"/>
          </p:nvPr>
        </p:nvSpPr>
        <p:spPr/>
        <p:txBody>
          <a:bodyPr/>
          <a:lstStyle/>
          <a:p>
            <a:r>
              <a:rPr lang="en-CA" dirty="0"/>
              <a:t>Chlorophyta (green algae)</a:t>
            </a:r>
          </a:p>
          <a:p>
            <a:r>
              <a:rPr lang="en-CA" dirty="0"/>
              <a:t>Phaeophyta (brown algae)</a:t>
            </a:r>
          </a:p>
          <a:p>
            <a:r>
              <a:rPr lang="en-CA" dirty="0"/>
              <a:t>Rhodophyta (red algae</a:t>
            </a:r>
          </a:p>
        </p:txBody>
      </p:sp>
    </p:spTree>
    <p:extLst>
      <p:ext uri="{BB962C8B-B14F-4D97-AF65-F5344CB8AC3E}">
        <p14:creationId xmlns:p14="http://schemas.microsoft.com/office/powerpoint/2010/main" val="2299797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F37CA-E9A3-4B25-8D5D-6B76D1E852DE}"/>
              </a:ext>
            </a:extLst>
          </p:cNvPr>
          <p:cNvSpPr>
            <a:spLocks noGrp="1"/>
          </p:cNvSpPr>
          <p:nvPr>
            <p:ph type="title"/>
          </p:nvPr>
        </p:nvSpPr>
        <p:spPr/>
        <p:txBody>
          <a:bodyPr/>
          <a:lstStyle/>
          <a:p>
            <a:r>
              <a:rPr lang="en-CA" dirty="0"/>
              <a:t>Chlorophyta (green algae)</a:t>
            </a:r>
          </a:p>
        </p:txBody>
      </p:sp>
      <p:sp>
        <p:nvSpPr>
          <p:cNvPr id="3" name="Content Placeholder 2">
            <a:extLst>
              <a:ext uri="{FF2B5EF4-FFF2-40B4-BE49-F238E27FC236}">
                <a16:creationId xmlns:a16="http://schemas.microsoft.com/office/drawing/2014/main" id="{280E4F87-9B47-4F77-82AA-2EA2A357A764}"/>
              </a:ext>
            </a:extLst>
          </p:cNvPr>
          <p:cNvSpPr>
            <a:spLocks noGrp="1"/>
          </p:cNvSpPr>
          <p:nvPr>
            <p:ph idx="1"/>
          </p:nvPr>
        </p:nvSpPr>
        <p:spPr/>
        <p:txBody>
          <a:bodyPr/>
          <a:lstStyle/>
          <a:p>
            <a:r>
              <a:rPr lang="en-CA" dirty="0"/>
              <a:t>Have chlorophylls </a:t>
            </a:r>
            <a:r>
              <a:rPr lang="en-CA" i="1" dirty="0"/>
              <a:t>a </a:t>
            </a:r>
            <a:r>
              <a:rPr lang="en-CA" dirty="0"/>
              <a:t>and </a:t>
            </a:r>
            <a:r>
              <a:rPr lang="en-CA" i="1" dirty="0"/>
              <a:t>b</a:t>
            </a:r>
            <a:endParaRPr lang="en-CA" dirty="0"/>
          </a:p>
          <a:p>
            <a:r>
              <a:rPr lang="en-CA" dirty="0"/>
              <a:t>Colour: green</a:t>
            </a:r>
          </a:p>
          <a:p>
            <a:r>
              <a:rPr lang="en-CA" dirty="0"/>
              <a:t>Store food as starch</a:t>
            </a:r>
          </a:p>
          <a:p>
            <a:r>
              <a:rPr lang="en-CA" dirty="0"/>
              <a:t>Habitat: moist terrestrial, freshwater, ocean</a:t>
            </a:r>
          </a:p>
          <a:p>
            <a:r>
              <a:rPr lang="en-CA" dirty="0"/>
              <a:t>Solitary or colonies</a:t>
            </a:r>
          </a:p>
          <a:p>
            <a:endParaRPr lang="en-CA" dirty="0"/>
          </a:p>
        </p:txBody>
      </p:sp>
    </p:spTree>
    <p:extLst>
      <p:ext uri="{BB962C8B-B14F-4D97-AF65-F5344CB8AC3E}">
        <p14:creationId xmlns:p14="http://schemas.microsoft.com/office/powerpoint/2010/main" val="2922227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05F94-3C65-4008-893C-4F749AC0A556}"/>
              </a:ext>
            </a:extLst>
          </p:cNvPr>
          <p:cNvSpPr>
            <a:spLocks noGrp="1"/>
          </p:cNvSpPr>
          <p:nvPr>
            <p:ph type="title"/>
          </p:nvPr>
        </p:nvSpPr>
        <p:spPr/>
        <p:txBody>
          <a:bodyPr/>
          <a:lstStyle/>
          <a:p>
            <a:r>
              <a:rPr lang="en-CA" dirty="0"/>
              <a:t>Chlamydomonas</a:t>
            </a:r>
          </a:p>
        </p:txBody>
      </p:sp>
      <p:sp>
        <p:nvSpPr>
          <p:cNvPr id="3" name="Content Placeholder 2">
            <a:extLst>
              <a:ext uri="{FF2B5EF4-FFF2-40B4-BE49-F238E27FC236}">
                <a16:creationId xmlns:a16="http://schemas.microsoft.com/office/drawing/2014/main" id="{50141FB2-C165-42E7-8097-6FA842AB5B91}"/>
              </a:ext>
            </a:extLst>
          </p:cNvPr>
          <p:cNvSpPr>
            <a:spLocks noGrp="1"/>
          </p:cNvSpPr>
          <p:nvPr>
            <p:ph idx="1"/>
          </p:nvPr>
        </p:nvSpPr>
        <p:spPr/>
        <p:txBody>
          <a:bodyPr/>
          <a:lstStyle/>
          <a:p>
            <a:r>
              <a:rPr lang="en-CA" dirty="0"/>
              <a:t>Single-celled green algae</a:t>
            </a:r>
          </a:p>
          <a:p>
            <a:r>
              <a:rPr lang="en-CA" dirty="0"/>
              <a:t>Two flagella</a:t>
            </a:r>
          </a:p>
          <a:p>
            <a:r>
              <a:rPr lang="en-CA" dirty="0"/>
              <a:t>Eyespot: senses light </a:t>
            </a:r>
            <a:br>
              <a:rPr lang="en-CA" dirty="0"/>
            </a:br>
            <a:r>
              <a:rPr lang="en-CA" dirty="0"/>
              <a:t>and dark</a:t>
            </a:r>
          </a:p>
          <a:p>
            <a:r>
              <a:rPr lang="en-CA" dirty="0"/>
              <a:t>Single large </a:t>
            </a:r>
            <a:br>
              <a:rPr lang="en-CA" dirty="0"/>
            </a:br>
            <a:r>
              <a:rPr lang="en-CA" dirty="0"/>
              <a:t>chloroplast</a:t>
            </a:r>
          </a:p>
        </p:txBody>
      </p:sp>
      <p:pic>
        <p:nvPicPr>
          <p:cNvPr id="1028" name="Picture 4" descr="Flagellate Green Algae - ScienceDirect">
            <a:extLst>
              <a:ext uri="{FF2B5EF4-FFF2-40B4-BE49-F238E27FC236}">
                <a16:creationId xmlns:a16="http://schemas.microsoft.com/office/drawing/2014/main" id="{BC53FBB8-DC5B-D0BF-7A50-4A2A918CF4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0324" y="209417"/>
            <a:ext cx="4150477" cy="509871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he Praiseworthy Green Algae — The Carver Project">
            <a:extLst>
              <a:ext uri="{FF2B5EF4-FFF2-40B4-BE49-F238E27FC236}">
                <a16:creationId xmlns:a16="http://schemas.microsoft.com/office/drawing/2014/main" id="{9AB5C214-87F9-9DE4-4A99-1AA9053CE2E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207"/>
          <a:stretch/>
        </p:blipFill>
        <p:spPr bwMode="auto">
          <a:xfrm>
            <a:off x="4764746" y="3667125"/>
            <a:ext cx="4114818" cy="2981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1177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E562C-6BA9-41A6-9EEA-79014FF262F0}"/>
              </a:ext>
            </a:extLst>
          </p:cNvPr>
          <p:cNvSpPr>
            <a:spLocks noGrp="1"/>
          </p:cNvSpPr>
          <p:nvPr>
            <p:ph type="title"/>
          </p:nvPr>
        </p:nvSpPr>
        <p:spPr/>
        <p:txBody>
          <a:bodyPr/>
          <a:lstStyle/>
          <a:p>
            <a:r>
              <a:rPr lang="en-CA" dirty="0"/>
              <a:t>Colonial Green Algae</a:t>
            </a:r>
          </a:p>
        </p:txBody>
      </p:sp>
      <p:sp>
        <p:nvSpPr>
          <p:cNvPr id="3" name="Content Placeholder 2">
            <a:extLst>
              <a:ext uri="{FF2B5EF4-FFF2-40B4-BE49-F238E27FC236}">
                <a16:creationId xmlns:a16="http://schemas.microsoft.com/office/drawing/2014/main" id="{112E7330-7864-4CAC-854B-33A9D3AD6F1A}"/>
              </a:ext>
            </a:extLst>
          </p:cNvPr>
          <p:cNvSpPr>
            <a:spLocks noGrp="1"/>
          </p:cNvSpPr>
          <p:nvPr>
            <p:ph idx="1"/>
          </p:nvPr>
        </p:nvSpPr>
        <p:spPr/>
        <p:txBody>
          <a:bodyPr>
            <a:normAutofit/>
          </a:bodyPr>
          <a:lstStyle/>
          <a:p>
            <a:r>
              <a:rPr lang="en-CA" b="1" dirty="0">
                <a:solidFill>
                  <a:schemeClr val="accent3">
                    <a:lumMod val="60000"/>
                    <a:lumOff val="40000"/>
                  </a:schemeClr>
                </a:solidFill>
              </a:rPr>
              <a:t>Colony</a:t>
            </a:r>
            <a:r>
              <a:rPr lang="en-CA" dirty="0">
                <a:solidFill>
                  <a:schemeClr val="accent3">
                    <a:lumMod val="60000"/>
                    <a:lumOff val="40000"/>
                  </a:schemeClr>
                </a:solidFill>
              </a:rPr>
              <a:t>: </a:t>
            </a:r>
            <a:r>
              <a:rPr lang="en-CA" dirty="0"/>
              <a:t>group of cells joined together that live together, though each individual cell functions independently</a:t>
            </a:r>
          </a:p>
          <a:p>
            <a:endParaRPr lang="en-CA" dirty="0"/>
          </a:p>
        </p:txBody>
      </p:sp>
    </p:spTree>
    <p:extLst>
      <p:ext uri="{BB962C8B-B14F-4D97-AF65-F5344CB8AC3E}">
        <p14:creationId xmlns:p14="http://schemas.microsoft.com/office/powerpoint/2010/main" val="1877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E562C-6BA9-41A6-9EEA-79014FF262F0}"/>
              </a:ext>
            </a:extLst>
          </p:cNvPr>
          <p:cNvSpPr>
            <a:spLocks noGrp="1"/>
          </p:cNvSpPr>
          <p:nvPr>
            <p:ph type="title"/>
          </p:nvPr>
        </p:nvSpPr>
        <p:spPr/>
        <p:txBody>
          <a:bodyPr/>
          <a:lstStyle/>
          <a:p>
            <a:r>
              <a:rPr lang="en-CA" dirty="0"/>
              <a:t>Colonial Green Algae</a:t>
            </a:r>
          </a:p>
        </p:txBody>
      </p:sp>
      <p:sp>
        <p:nvSpPr>
          <p:cNvPr id="3" name="Content Placeholder 2">
            <a:extLst>
              <a:ext uri="{FF2B5EF4-FFF2-40B4-BE49-F238E27FC236}">
                <a16:creationId xmlns:a16="http://schemas.microsoft.com/office/drawing/2014/main" id="{112E7330-7864-4CAC-854B-33A9D3AD6F1A}"/>
              </a:ext>
            </a:extLst>
          </p:cNvPr>
          <p:cNvSpPr>
            <a:spLocks noGrp="1"/>
          </p:cNvSpPr>
          <p:nvPr>
            <p:ph idx="1"/>
          </p:nvPr>
        </p:nvSpPr>
        <p:spPr>
          <a:xfrm>
            <a:off x="540000" y="1549869"/>
            <a:ext cx="4277806" cy="4575052"/>
          </a:xfrm>
        </p:spPr>
        <p:txBody>
          <a:bodyPr>
            <a:normAutofit/>
          </a:bodyPr>
          <a:lstStyle/>
          <a:p>
            <a:pPr marL="0" indent="0">
              <a:buNone/>
            </a:pPr>
            <a:r>
              <a:rPr lang="en-CA" b="1" i="1" dirty="0">
                <a:solidFill>
                  <a:schemeClr val="accent3">
                    <a:lumMod val="60000"/>
                    <a:lumOff val="40000"/>
                  </a:schemeClr>
                </a:solidFill>
              </a:rPr>
              <a:t>Gonium</a:t>
            </a:r>
            <a:r>
              <a:rPr lang="en-CA" b="1" dirty="0">
                <a:solidFill>
                  <a:schemeClr val="accent3">
                    <a:lumMod val="60000"/>
                    <a:lumOff val="40000"/>
                  </a:schemeClr>
                </a:solidFill>
              </a:rPr>
              <a:t>:</a:t>
            </a:r>
            <a:r>
              <a:rPr lang="en-CA" dirty="0"/>
              <a:t> colonial alga made of 4-32 cells; if colony splits up, each cell can form its own colony</a:t>
            </a:r>
          </a:p>
          <a:p>
            <a:endParaRPr lang="en-CA" dirty="0"/>
          </a:p>
        </p:txBody>
      </p:sp>
      <p:pic>
        <p:nvPicPr>
          <p:cNvPr id="2050" name="Picture 2">
            <a:extLst>
              <a:ext uri="{FF2B5EF4-FFF2-40B4-BE49-F238E27FC236}">
                <a16:creationId xmlns:a16="http://schemas.microsoft.com/office/drawing/2014/main" id="{C523BCE7-DC78-4E94-C677-B663D6664D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6880" y="1318729"/>
            <a:ext cx="6750152" cy="5276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4271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E562C-6BA9-41A6-9EEA-79014FF262F0}"/>
              </a:ext>
            </a:extLst>
          </p:cNvPr>
          <p:cNvSpPr>
            <a:spLocks noGrp="1"/>
          </p:cNvSpPr>
          <p:nvPr>
            <p:ph type="title"/>
          </p:nvPr>
        </p:nvSpPr>
        <p:spPr/>
        <p:txBody>
          <a:bodyPr/>
          <a:lstStyle/>
          <a:p>
            <a:r>
              <a:rPr lang="en-CA" dirty="0"/>
              <a:t>Colonial Green Algae</a:t>
            </a:r>
          </a:p>
        </p:txBody>
      </p:sp>
      <p:sp>
        <p:nvSpPr>
          <p:cNvPr id="3" name="Content Placeholder 2">
            <a:extLst>
              <a:ext uri="{FF2B5EF4-FFF2-40B4-BE49-F238E27FC236}">
                <a16:creationId xmlns:a16="http://schemas.microsoft.com/office/drawing/2014/main" id="{112E7330-7864-4CAC-854B-33A9D3AD6F1A}"/>
              </a:ext>
            </a:extLst>
          </p:cNvPr>
          <p:cNvSpPr>
            <a:spLocks noGrp="1"/>
          </p:cNvSpPr>
          <p:nvPr>
            <p:ph idx="1"/>
          </p:nvPr>
        </p:nvSpPr>
        <p:spPr>
          <a:xfrm>
            <a:off x="539999" y="1549869"/>
            <a:ext cx="5952801" cy="4575052"/>
          </a:xfrm>
        </p:spPr>
        <p:txBody>
          <a:bodyPr>
            <a:normAutofit lnSpcReduction="10000"/>
          </a:bodyPr>
          <a:lstStyle/>
          <a:p>
            <a:pPr marL="0" indent="0">
              <a:buNone/>
            </a:pPr>
            <a:r>
              <a:rPr lang="en-CA" b="1" i="1" dirty="0">
                <a:solidFill>
                  <a:schemeClr val="accent3">
                    <a:lumMod val="60000"/>
                    <a:lumOff val="40000"/>
                  </a:schemeClr>
                </a:solidFill>
              </a:rPr>
              <a:t>Volvox</a:t>
            </a:r>
            <a:r>
              <a:rPr lang="en-CA" b="1" dirty="0">
                <a:solidFill>
                  <a:schemeClr val="accent3">
                    <a:lumMod val="60000"/>
                    <a:lumOff val="40000"/>
                  </a:schemeClr>
                </a:solidFill>
              </a:rPr>
              <a:t>: </a:t>
            </a:r>
            <a:r>
              <a:rPr lang="en-CA" dirty="0"/>
              <a:t>colonial alga made of 500-50,000 cells</a:t>
            </a:r>
          </a:p>
          <a:p>
            <a:pPr lvl="1"/>
            <a:r>
              <a:rPr lang="en-CA" dirty="0"/>
              <a:t>Cells connected by strands of cytoplasm, can communicate (essential for coordinated locomotion)</a:t>
            </a:r>
          </a:p>
          <a:p>
            <a:pPr lvl="1"/>
            <a:r>
              <a:rPr lang="en-CA" dirty="0"/>
              <a:t>Some specialized cells; some produce gametes only</a:t>
            </a:r>
          </a:p>
        </p:txBody>
      </p:sp>
      <p:pic>
        <p:nvPicPr>
          <p:cNvPr id="4" name="Picture 3" descr="Volvox Flashcards | Quizlet">
            <a:extLst>
              <a:ext uri="{FF2B5EF4-FFF2-40B4-BE49-F238E27FC236}">
                <a16:creationId xmlns:a16="http://schemas.microsoft.com/office/drawing/2014/main" id="{DA30550B-4D98-6247-3AC7-6FD57DB9025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76890" y="141077"/>
            <a:ext cx="2174875" cy="2646045"/>
          </a:xfrm>
          <a:prstGeom prst="rect">
            <a:avLst/>
          </a:prstGeom>
          <a:noFill/>
          <a:ln>
            <a:noFill/>
          </a:ln>
        </p:spPr>
      </p:pic>
      <p:pic>
        <p:nvPicPr>
          <p:cNvPr id="3074" name="Picture 2" descr="Volvox Images – Browse 183 Stock Photos, Vectors, and Video | Adobe Stock">
            <a:extLst>
              <a:ext uri="{FF2B5EF4-FFF2-40B4-BE49-F238E27FC236}">
                <a16:creationId xmlns:a16="http://schemas.microsoft.com/office/drawing/2014/main" id="{29F026C4-7508-829E-93FA-4B4AE4269C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2801" y="2939936"/>
            <a:ext cx="5458964" cy="3641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432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DD639-6259-4809-B871-B7657DEF91F2}"/>
              </a:ext>
            </a:extLst>
          </p:cNvPr>
          <p:cNvSpPr>
            <a:spLocks noGrp="1"/>
          </p:cNvSpPr>
          <p:nvPr>
            <p:ph type="title"/>
          </p:nvPr>
        </p:nvSpPr>
        <p:spPr/>
        <p:txBody>
          <a:bodyPr/>
          <a:lstStyle/>
          <a:p>
            <a:r>
              <a:rPr lang="en-CA" dirty="0"/>
              <a:t>Threadlike Green Algae</a:t>
            </a:r>
          </a:p>
        </p:txBody>
      </p:sp>
      <p:sp>
        <p:nvSpPr>
          <p:cNvPr id="3" name="Content Placeholder 2">
            <a:extLst>
              <a:ext uri="{FF2B5EF4-FFF2-40B4-BE49-F238E27FC236}">
                <a16:creationId xmlns:a16="http://schemas.microsoft.com/office/drawing/2014/main" id="{8455140A-2C9A-4E68-890F-E1C8377B0BF3}"/>
              </a:ext>
            </a:extLst>
          </p:cNvPr>
          <p:cNvSpPr>
            <a:spLocks noGrp="1"/>
          </p:cNvSpPr>
          <p:nvPr>
            <p:ph idx="1"/>
          </p:nvPr>
        </p:nvSpPr>
        <p:spPr>
          <a:xfrm>
            <a:off x="540001" y="1549869"/>
            <a:ext cx="4079624" cy="4575052"/>
          </a:xfrm>
        </p:spPr>
        <p:txBody>
          <a:bodyPr>
            <a:normAutofit/>
          </a:bodyPr>
          <a:lstStyle/>
          <a:p>
            <a:r>
              <a:rPr lang="en-CA" dirty="0"/>
              <a:t>Long threadlike colonies called </a:t>
            </a:r>
            <a:r>
              <a:rPr lang="en-CA" b="1" dirty="0"/>
              <a:t>filaments</a:t>
            </a:r>
            <a:endParaRPr lang="en-CA" dirty="0"/>
          </a:p>
          <a:p>
            <a:r>
              <a:rPr lang="en-CA" dirty="0"/>
              <a:t>Some species exhibit cell specialization</a:t>
            </a:r>
          </a:p>
        </p:txBody>
      </p:sp>
      <p:pic>
        <p:nvPicPr>
          <p:cNvPr id="4100" name="Picture 4" descr="Department of Botany, Girraj Govt. College: Oedogonium">
            <a:extLst>
              <a:ext uri="{FF2B5EF4-FFF2-40B4-BE49-F238E27FC236}">
                <a16:creationId xmlns:a16="http://schemas.microsoft.com/office/drawing/2014/main" id="{05D20772-8C1F-A45E-1D61-F21D08F51A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7177" y="2366358"/>
            <a:ext cx="2768086" cy="424142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Oedogonium | Biology, Algae, Marine biology">
            <a:extLst>
              <a:ext uri="{FF2B5EF4-FFF2-40B4-BE49-F238E27FC236}">
                <a16:creationId xmlns:a16="http://schemas.microsoft.com/office/drawing/2014/main" id="{66D8EC25-758B-0A41-0574-0828DAA0D1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7548" y="1432457"/>
            <a:ext cx="6199708" cy="4457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069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1AC67-BF4B-7D63-27F4-BE9B7928B4A7}"/>
              </a:ext>
            </a:extLst>
          </p:cNvPr>
          <p:cNvSpPr>
            <a:spLocks noGrp="1"/>
          </p:cNvSpPr>
          <p:nvPr>
            <p:ph type="title"/>
          </p:nvPr>
        </p:nvSpPr>
        <p:spPr/>
        <p:txBody>
          <a:bodyPr/>
          <a:lstStyle/>
          <a:p>
            <a:r>
              <a:rPr lang="en-CA" dirty="0"/>
              <a:t>Discussion</a:t>
            </a:r>
          </a:p>
        </p:txBody>
      </p:sp>
      <p:sp>
        <p:nvSpPr>
          <p:cNvPr id="3" name="Content Placeholder 2">
            <a:extLst>
              <a:ext uri="{FF2B5EF4-FFF2-40B4-BE49-F238E27FC236}">
                <a16:creationId xmlns:a16="http://schemas.microsoft.com/office/drawing/2014/main" id="{0E1DE371-9AD5-873A-8C52-9568F5F811B3}"/>
              </a:ext>
            </a:extLst>
          </p:cNvPr>
          <p:cNvSpPr>
            <a:spLocks noGrp="1"/>
          </p:cNvSpPr>
          <p:nvPr>
            <p:ph idx="1"/>
          </p:nvPr>
        </p:nvSpPr>
        <p:spPr/>
        <p:txBody>
          <a:bodyPr/>
          <a:lstStyle/>
          <a:p>
            <a:pPr marL="0" indent="0">
              <a:buNone/>
            </a:pPr>
            <a:r>
              <a:rPr lang="en-CA" dirty="0"/>
              <a:t>Algae are a diverse group with unicellular and multicellular members. Why are colonial and threadlike (filamentous) algae so important in helping us understand the evolution of multicellularity as a strategy for living things?</a:t>
            </a:r>
          </a:p>
        </p:txBody>
      </p:sp>
    </p:spTree>
    <p:extLst>
      <p:ext uri="{BB962C8B-B14F-4D97-AF65-F5344CB8AC3E}">
        <p14:creationId xmlns:p14="http://schemas.microsoft.com/office/powerpoint/2010/main" val="5462929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B81FB-DC41-453A-B1A3-C407821C3391}"/>
              </a:ext>
            </a:extLst>
          </p:cNvPr>
          <p:cNvSpPr>
            <a:spLocks noGrp="1"/>
          </p:cNvSpPr>
          <p:nvPr>
            <p:ph type="title"/>
          </p:nvPr>
        </p:nvSpPr>
        <p:spPr/>
        <p:txBody>
          <a:bodyPr/>
          <a:lstStyle/>
          <a:p>
            <a:r>
              <a:rPr lang="en-CA" dirty="0"/>
              <a:t>Brown Algae (Phaeophyta)</a:t>
            </a:r>
          </a:p>
        </p:txBody>
      </p:sp>
      <p:sp>
        <p:nvSpPr>
          <p:cNvPr id="3" name="Content Placeholder 2">
            <a:extLst>
              <a:ext uri="{FF2B5EF4-FFF2-40B4-BE49-F238E27FC236}">
                <a16:creationId xmlns:a16="http://schemas.microsoft.com/office/drawing/2014/main" id="{4948BDA1-36B1-4424-BE58-7C3348A4E917}"/>
              </a:ext>
            </a:extLst>
          </p:cNvPr>
          <p:cNvSpPr>
            <a:spLocks noGrp="1"/>
          </p:cNvSpPr>
          <p:nvPr>
            <p:ph idx="1"/>
          </p:nvPr>
        </p:nvSpPr>
        <p:spPr/>
        <p:txBody>
          <a:bodyPr>
            <a:normAutofit fontScale="92500" lnSpcReduction="10000"/>
          </a:bodyPr>
          <a:lstStyle/>
          <a:p>
            <a:r>
              <a:rPr lang="en-CA" dirty="0"/>
              <a:t>“Seaweeds”</a:t>
            </a:r>
          </a:p>
          <a:p>
            <a:r>
              <a:rPr lang="en-CA" dirty="0"/>
              <a:t>Chlorophylls </a:t>
            </a:r>
            <a:r>
              <a:rPr lang="en-CA" i="1" dirty="0"/>
              <a:t>a</a:t>
            </a:r>
            <a:r>
              <a:rPr lang="en-CA" dirty="0"/>
              <a:t> and </a:t>
            </a:r>
            <a:r>
              <a:rPr lang="en-CA" i="1" dirty="0"/>
              <a:t>c</a:t>
            </a:r>
            <a:r>
              <a:rPr lang="en-CA" dirty="0"/>
              <a:t>, accessory pigment fucoxanthin</a:t>
            </a:r>
          </a:p>
          <a:p>
            <a:r>
              <a:rPr lang="en-CA" dirty="0"/>
              <a:t>Colour: brown</a:t>
            </a:r>
          </a:p>
          <a:p>
            <a:r>
              <a:rPr lang="en-CA" dirty="0"/>
              <a:t>Store food as starch and oil</a:t>
            </a:r>
          </a:p>
          <a:p>
            <a:r>
              <a:rPr lang="en-CA" dirty="0"/>
              <a:t>Habitat: cool shallow coastal waters, arctic areas</a:t>
            </a:r>
          </a:p>
          <a:p>
            <a:r>
              <a:rPr lang="en-CA" dirty="0"/>
              <a:t>Can grow to very large in size (60 meters!), with complex structures</a:t>
            </a:r>
          </a:p>
        </p:txBody>
      </p:sp>
    </p:spTree>
    <p:extLst>
      <p:ext uri="{BB962C8B-B14F-4D97-AF65-F5344CB8AC3E}">
        <p14:creationId xmlns:p14="http://schemas.microsoft.com/office/powerpoint/2010/main" val="4045461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43ABF-1892-4DEA-91AF-0D4BBF1854E7}"/>
              </a:ext>
            </a:extLst>
          </p:cNvPr>
          <p:cNvSpPr>
            <a:spLocks noGrp="1"/>
          </p:cNvSpPr>
          <p:nvPr>
            <p:ph type="title"/>
          </p:nvPr>
        </p:nvSpPr>
        <p:spPr/>
        <p:txBody>
          <a:bodyPr/>
          <a:lstStyle/>
          <a:p>
            <a:r>
              <a:rPr lang="en-CA" dirty="0"/>
              <a:t>Brown Algae: </a:t>
            </a:r>
            <a:r>
              <a:rPr lang="en-CA" i="1" dirty="0"/>
              <a:t>Fucus </a:t>
            </a:r>
            <a:r>
              <a:rPr lang="en-CA" dirty="0"/>
              <a:t>Anatomy</a:t>
            </a:r>
            <a:endParaRPr lang="en-CA" i="1" dirty="0"/>
          </a:p>
        </p:txBody>
      </p:sp>
      <p:sp>
        <p:nvSpPr>
          <p:cNvPr id="3" name="Content Placeholder 2">
            <a:extLst>
              <a:ext uri="{FF2B5EF4-FFF2-40B4-BE49-F238E27FC236}">
                <a16:creationId xmlns:a16="http://schemas.microsoft.com/office/drawing/2014/main" id="{C962C10E-D677-4382-9AE8-CA77DB8E201D}"/>
              </a:ext>
            </a:extLst>
          </p:cNvPr>
          <p:cNvSpPr>
            <a:spLocks noGrp="1"/>
          </p:cNvSpPr>
          <p:nvPr>
            <p:ph idx="1"/>
          </p:nvPr>
        </p:nvSpPr>
        <p:spPr>
          <a:xfrm>
            <a:off x="540000" y="1549869"/>
            <a:ext cx="4617216" cy="4575052"/>
          </a:xfrm>
        </p:spPr>
        <p:txBody>
          <a:bodyPr/>
          <a:lstStyle/>
          <a:p>
            <a:r>
              <a:rPr lang="en-CA" b="1" dirty="0">
                <a:solidFill>
                  <a:schemeClr val="accent3">
                    <a:lumMod val="60000"/>
                    <a:lumOff val="40000"/>
                  </a:schemeClr>
                </a:solidFill>
              </a:rPr>
              <a:t>Blade</a:t>
            </a:r>
            <a:r>
              <a:rPr lang="en-CA" dirty="0">
                <a:solidFill>
                  <a:schemeClr val="accent3">
                    <a:lumMod val="60000"/>
                    <a:lumOff val="40000"/>
                  </a:schemeClr>
                </a:solidFill>
              </a:rPr>
              <a:t>: </a:t>
            </a:r>
            <a:r>
              <a:rPr lang="en-CA" dirty="0"/>
              <a:t>used for photosynthesis</a:t>
            </a:r>
          </a:p>
          <a:p>
            <a:r>
              <a:rPr lang="en-CA" b="1" dirty="0">
                <a:solidFill>
                  <a:schemeClr val="accent3">
                    <a:lumMod val="60000"/>
                    <a:lumOff val="40000"/>
                  </a:schemeClr>
                </a:solidFill>
              </a:rPr>
              <a:t>Gas bladder</a:t>
            </a:r>
            <a:r>
              <a:rPr lang="en-CA" dirty="0">
                <a:solidFill>
                  <a:schemeClr val="accent3">
                    <a:lumMod val="60000"/>
                    <a:lumOff val="40000"/>
                  </a:schemeClr>
                </a:solidFill>
              </a:rPr>
              <a:t>: </a:t>
            </a:r>
            <a:r>
              <a:rPr lang="en-CA" dirty="0"/>
              <a:t>filled with gas for flotation</a:t>
            </a:r>
          </a:p>
          <a:p>
            <a:r>
              <a:rPr lang="en-CA" b="1" dirty="0">
                <a:solidFill>
                  <a:schemeClr val="accent3">
                    <a:lumMod val="60000"/>
                    <a:lumOff val="40000"/>
                  </a:schemeClr>
                </a:solidFill>
              </a:rPr>
              <a:t>Holdfast</a:t>
            </a:r>
            <a:r>
              <a:rPr lang="en-CA" dirty="0">
                <a:solidFill>
                  <a:schemeClr val="accent3">
                    <a:lumMod val="60000"/>
                    <a:lumOff val="40000"/>
                  </a:schemeClr>
                </a:solidFill>
              </a:rPr>
              <a:t>:</a:t>
            </a:r>
            <a:r>
              <a:rPr lang="en-CA" dirty="0"/>
              <a:t> anchors algae down to rock or other substrate</a:t>
            </a:r>
          </a:p>
        </p:txBody>
      </p:sp>
      <p:pic>
        <p:nvPicPr>
          <p:cNvPr id="2050" name="Picture 2" descr="Bladderwrack (Fucus vesiculosus) algae, illustration - Stock Image -  C048/0364 - Science Photo Library">
            <a:extLst>
              <a:ext uri="{FF2B5EF4-FFF2-40B4-BE49-F238E27FC236}">
                <a16:creationId xmlns:a16="http://schemas.microsoft.com/office/drawing/2014/main" id="{B3390F15-26BE-4833-B389-FF61420F4E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6665" y="1600575"/>
            <a:ext cx="2335399" cy="4534348"/>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5F2E3570-6EA5-4461-BE62-64E320D57FA5}"/>
              </a:ext>
            </a:extLst>
          </p:cNvPr>
          <p:cNvGrpSpPr/>
          <p:nvPr/>
        </p:nvGrpSpPr>
        <p:grpSpPr>
          <a:xfrm>
            <a:off x="5294376" y="1600575"/>
            <a:ext cx="4105735" cy="4524345"/>
            <a:chOff x="2304442" y="673309"/>
            <a:chExt cx="5078852" cy="5367568"/>
          </a:xfrm>
        </p:grpSpPr>
        <p:pic>
          <p:nvPicPr>
            <p:cNvPr id="2052" name="Picture 4" descr="5.3.2: Brown Algae and Diatoms - Biology LibreTexts">
              <a:extLst>
                <a:ext uri="{FF2B5EF4-FFF2-40B4-BE49-F238E27FC236}">
                  <a16:creationId xmlns:a16="http://schemas.microsoft.com/office/drawing/2014/main" id="{17776EB4-2963-4C61-8B85-2041533575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5909" b="7315"/>
            <a:stretch/>
          </p:blipFill>
          <p:spPr bwMode="auto">
            <a:xfrm>
              <a:off x="2304442" y="673309"/>
              <a:ext cx="5059396" cy="5367568"/>
            </a:xfrm>
            <a:prstGeom prst="rect">
              <a:avLst/>
            </a:prstGeom>
            <a:noFill/>
            <a:extLst>
              <a:ext uri="{909E8E84-426E-40DD-AFC4-6F175D3DCCD1}">
                <a14:hiddenFill xmlns:a14="http://schemas.microsoft.com/office/drawing/2010/main">
                  <a:solidFill>
                    <a:srgbClr val="FFFFFF"/>
                  </a:solidFill>
                </a14:hiddenFill>
              </a:ext>
            </a:extLst>
          </p:spPr>
        </p:pic>
        <p:sp>
          <p:nvSpPr>
            <p:cNvPr id="4" name="Freeform: Shape 3">
              <a:extLst>
                <a:ext uri="{FF2B5EF4-FFF2-40B4-BE49-F238E27FC236}">
                  <a16:creationId xmlns:a16="http://schemas.microsoft.com/office/drawing/2014/main" id="{7E99DCF6-8ED2-4791-A8AE-6E447E360ED2}"/>
                </a:ext>
              </a:extLst>
            </p:cNvPr>
            <p:cNvSpPr/>
            <p:nvPr/>
          </p:nvSpPr>
          <p:spPr>
            <a:xfrm>
              <a:off x="6536987" y="690664"/>
              <a:ext cx="846307" cy="1196502"/>
            </a:xfrm>
            <a:custGeom>
              <a:avLst/>
              <a:gdLst>
                <a:gd name="connsiteX0" fmla="*/ 0 w 846307"/>
                <a:gd name="connsiteY0" fmla="*/ 0 h 1196502"/>
                <a:gd name="connsiteX1" fmla="*/ 0 w 846307"/>
                <a:gd name="connsiteY1" fmla="*/ 0 h 1196502"/>
                <a:gd name="connsiteX2" fmla="*/ 749030 w 846307"/>
                <a:gd name="connsiteY2" fmla="*/ 0 h 1196502"/>
                <a:gd name="connsiteX3" fmla="*/ 846307 w 846307"/>
                <a:gd name="connsiteY3" fmla="*/ 0 h 1196502"/>
                <a:gd name="connsiteX4" fmla="*/ 807396 w 846307"/>
                <a:gd name="connsiteY4" fmla="*/ 1196502 h 1196502"/>
                <a:gd name="connsiteX5" fmla="*/ 233464 w 846307"/>
                <a:gd name="connsiteY5" fmla="*/ 1040859 h 1196502"/>
                <a:gd name="connsiteX6" fmla="*/ 350196 w 846307"/>
                <a:gd name="connsiteY6" fmla="*/ 778213 h 1196502"/>
                <a:gd name="connsiteX7" fmla="*/ 38911 w 846307"/>
                <a:gd name="connsiteY7" fmla="*/ 107004 h 119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307" h="1196502">
                  <a:moveTo>
                    <a:pt x="0" y="0"/>
                  </a:moveTo>
                  <a:lnTo>
                    <a:pt x="0" y="0"/>
                  </a:lnTo>
                  <a:lnTo>
                    <a:pt x="749030" y="0"/>
                  </a:lnTo>
                  <a:lnTo>
                    <a:pt x="846307" y="0"/>
                  </a:lnTo>
                  <a:lnTo>
                    <a:pt x="807396" y="1196502"/>
                  </a:lnTo>
                  <a:lnTo>
                    <a:pt x="233464" y="1040859"/>
                  </a:lnTo>
                  <a:lnTo>
                    <a:pt x="350196" y="778213"/>
                  </a:lnTo>
                  <a:lnTo>
                    <a:pt x="38911" y="107004"/>
                  </a:ln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2616491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5F495-A8E9-5CE1-F025-FF63E2A41230}"/>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B7F1F429-7045-D65F-4F97-FC47A9C38252}"/>
              </a:ext>
            </a:extLst>
          </p:cNvPr>
          <p:cNvSpPr>
            <a:spLocks noGrp="1"/>
          </p:cNvSpPr>
          <p:nvPr>
            <p:ph idx="1"/>
          </p:nvPr>
        </p:nvSpPr>
        <p:spPr/>
        <p:txBody>
          <a:bodyPr/>
          <a:lstStyle/>
          <a:p>
            <a:endParaRPr lang="en-CA"/>
          </a:p>
        </p:txBody>
      </p:sp>
      <p:pic>
        <p:nvPicPr>
          <p:cNvPr id="6148" name="Picture 4" descr="Phylogeny of the Plantae">
            <a:extLst>
              <a:ext uri="{FF2B5EF4-FFF2-40B4-BE49-F238E27FC236}">
                <a16:creationId xmlns:a16="http://schemas.microsoft.com/office/drawing/2014/main" id="{EE1E8212-FB1F-9A3C-EAA6-AAB9C11589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9725" y="-1"/>
            <a:ext cx="9334500" cy="7000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566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23FC4-3CD6-4836-95B7-2CD4BA96D10C}"/>
              </a:ext>
            </a:extLst>
          </p:cNvPr>
          <p:cNvSpPr>
            <a:spLocks noGrp="1"/>
          </p:cNvSpPr>
          <p:nvPr>
            <p:ph type="title"/>
          </p:nvPr>
        </p:nvSpPr>
        <p:spPr/>
        <p:txBody>
          <a:bodyPr>
            <a:normAutofit fontScale="90000"/>
          </a:bodyPr>
          <a:lstStyle/>
          <a:p>
            <a:r>
              <a:rPr lang="en-CA" dirty="0"/>
              <a:t>Brown Algae: Importance (ecology)</a:t>
            </a:r>
          </a:p>
        </p:txBody>
      </p:sp>
      <p:pic>
        <p:nvPicPr>
          <p:cNvPr id="3074" name="Picture 2" descr="Researchers investigate the productivity of kelp forests, sans the iconic  kelp">
            <a:extLst>
              <a:ext uri="{FF2B5EF4-FFF2-40B4-BE49-F238E27FC236}">
                <a16:creationId xmlns:a16="http://schemas.microsoft.com/office/drawing/2014/main" id="{4ECBF56A-45B3-4C82-BF3F-DCCE6E1F86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3712" y="1480755"/>
            <a:ext cx="7360920" cy="4907281"/>
          </a:xfrm>
          <a:prstGeom prst="rect">
            <a:avLst/>
          </a:prstGeom>
          <a:noFill/>
          <a:extLst>
            <a:ext uri="{909E8E84-426E-40DD-AFC4-6F175D3DCCD1}">
              <a14:hiddenFill xmlns:a14="http://schemas.microsoft.com/office/drawing/2010/main">
                <a:solidFill>
                  <a:srgbClr val="FFFFFF"/>
                </a:solidFill>
              </a14:hiddenFill>
            </a:ext>
          </a:extLst>
        </p:spPr>
      </p:pic>
      <p:sp>
        <p:nvSpPr>
          <p:cNvPr id="28" name="Content Placeholder 2">
            <a:extLst>
              <a:ext uri="{FF2B5EF4-FFF2-40B4-BE49-F238E27FC236}">
                <a16:creationId xmlns:a16="http://schemas.microsoft.com/office/drawing/2014/main" id="{0544FD38-2D28-47AE-8E8E-99E7D8BF63A6}"/>
              </a:ext>
            </a:extLst>
          </p:cNvPr>
          <p:cNvSpPr>
            <a:spLocks noGrp="1"/>
          </p:cNvSpPr>
          <p:nvPr>
            <p:ph idx="1"/>
          </p:nvPr>
        </p:nvSpPr>
        <p:spPr>
          <a:xfrm>
            <a:off x="648499" y="1549869"/>
            <a:ext cx="3649181" cy="4575052"/>
          </a:xfrm>
        </p:spPr>
        <p:txBody>
          <a:bodyPr/>
          <a:lstStyle/>
          <a:p>
            <a:pPr marL="0" indent="0">
              <a:buNone/>
            </a:pPr>
            <a:r>
              <a:rPr lang="en-CA" b="1" dirty="0">
                <a:solidFill>
                  <a:schemeClr val="accent3">
                    <a:lumMod val="60000"/>
                    <a:lumOff val="40000"/>
                  </a:schemeClr>
                </a:solidFill>
              </a:rPr>
              <a:t>Kelp forests </a:t>
            </a:r>
            <a:r>
              <a:rPr lang="en-CA" dirty="0"/>
              <a:t>are an important source of food and habitat for many species</a:t>
            </a:r>
          </a:p>
          <a:p>
            <a:pPr lvl="1"/>
            <a:endParaRPr lang="en-CA" dirty="0"/>
          </a:p>
        </p:txBody>
      </p:sp>
    </p:spTree>
    <p:extLst>
      <p:ext uri="{BB962C8B-B14F-4D97-AF65-F5344CB8AC3E}">
        <p14:creationId xmlns:p14="http://schemas.microsoft.com/office/powerpoint/2010/main" val="3157367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23FC4-3CD6-4836-95B7-2CD4BA96D10C}"/>
              </a:ext>
            </a:extLst>
          </p:cNvPr>
          <p:cNvSpPr>
            <a:spLocks noGrp="1"/>
          </p:cNvSpPr>
          <p:nvPr>
            <p:ph type="title"/>
          </p:nvPr>
        </p:nvSpPr>
        <p:spPr/>
        <p:txBody>
          <a:bodyPr>
            <a:normAutofit fontScale="90000"/>
          </a:bodyPr>
          <a:lstStyle/>
          <a:p>
            <a:r>
              <a:rPr lang="en-CA" dirty="0"/>
              <a:t>Brown Algae: Importance (economic)</a:t>
            </a:r>
          </a:p>
        </p:txBody>
      </p:sp>
      <p:sp>
        <p:nvSpPr>
          <p:cNvPr id="3" name="Content Placeholder 2">
            <a:extLst>
              <a:ext uri="{FF2B5EF4-FFF2-40B4-BE49-F238E27FC236}">
                <a16:creationId xmlns:a16="http://schemas.microsoft.com/office/drawing/2014/main" id="{64FFB792-746B-4F05-A43A-5CBEA3C99A18}"/>
              </a:ext>
            </a:extLst>
          </p:cNvPr>
          <p:cNvSpPr>
            <a:spLocks noGrp="1"/>
          </p:cNvSpPr>
          <p:nvPr>
            <p:ph idx="1"/>
          </p:nvPr>
        </p:nvSpPr>
        <p:spPr>
          <a:xfrm>
            <a:off x="540000" y="1549868"/>
            <a:ext cx="4974975" cy="5041431"/>
          </a:xfrm>
        </p:spPr>
        <p:txBody>
          <a:bodyPr>
            <a:normAutofit fontScale="92500" lnSpcReduction="20000"/>
          </a:bodyPr>
          <a:lstStyle/>
          <a:p>
            <a:r>
              <a:rPr lang="en-CA" dirty="0"/>
              <a:t>Alginic acid harvested from brown algae and used for various purposes (stabilizing ice cream and cosmetics, batteries, pharmaceuticals)</a:t>
            </a:r>
          </a:p>
          <a:p>
            <a:r>
              <a:rPr lang="en-CA" dirty="0"/>
              <a:t>Fertilizer</a:t>
            </a:r>
          </a:p>
          <a:p>
            <a:r>
              <a:rPr lang="en-CA" dirty="0"/>
              <a:t>Eaten as “seaweed” in some cultures</a:t>
            </a:r>
          </a:p>
          <a:p>
            <a:pPr lvl="1"/>
            <a:endParaRPr lang="en-CA" dirty="0"/>
          </a:p>
        </p:txBody>
      </p:sp>
      <p:pic>
        <p:nvPicPr>
          <p:cNvPr id="4098" name="Picture 2" descr="Five Ingredient Ice Cream Recipe | Allrecipes">
            <a:extLst>
              <a:ext uri="{FF2B5EF4-FFF2-40B4-BE49-F238E27FC236}">
                <a16:creationId xmlns:a16="http://schemas.microsoft.com/office/drawing/2014/main" id="{A0C5866A-8239-455C-9D37-2D8973D9B1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3654" y="1318729"/>
            <a:ext cx="4096012" cy="204800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7C51ACF-FF24-4A5F-BB33-4D5C5220EEB1}"/>
              </a:ext>
            </a:extLst>
          </p:cNvPr>
          <p:cNvPicPr>
            <a:picLocks noChangeAspect="1"/>
          </p:cNvPicPr>
          <p:nvPr/>
        </p:nvPicPr>
        <p:blipFill>
          <a:blip r:embed="rId3"/>
          <a:stretch>
            <a:fillRect/>
          </a:stretch>
        </p:blipFill>
        <p:spPr>
          <a:xfrm>
            <a:off x="5763654" y="3597874"/>
            <a:ext cx="4351895" cy="2913215"/>
          </a:xfrm>
          <a:prstGeom prst="rect">
            <a:avLst/>
          </a:prstGeom>
        </p:spPr>
      </p:pic>
      <p:pic>
        <p:nvPicPr>
          <p:cNvPr id="4100" name="Picture 4" descr="Organic fertilizer - AlgaeMix - bionova - N / k / liquid">
            <a:extLst>
              <a:ext uri="{FF2B5EF4-FFF2-40B4-BE49-F238E27FC236}">
                <a16:creationId xmlns:a16="http://schemas.microsoft.com/office/drawing/2014/main" id="{D9787317-D2EB-4565-81DC-AE0B226A1B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0225" y="2138047"/>
            <a:ext cx="2440483" cy="2440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0437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7A90C-7481-4418-9139-5404329F1E42}"/>
              </a:ext>
            </a:extLst>
          </p:cNvPr>
          <p:cNvSpPr>
            <a:spLocks noGrp="1"/>
          </p:cNvSpPr>
          <p:nvPr>
            <p:ph type="title"/>
          </p:nvPr>
        </p:nvSpPr>
        <p:spPr/>
        <p:txBody>
          <a:bodyPr/>
          <a:lstStyle/>
          <a:p>
            <a:r>
              <a:rPr lang="en-CA" dirty="0"/>
              <a:t>Rhodophyta (Red Algae)</a:t>
            </a:r>
          </a:p>
        </p:txBody>
      </p:sp>
      <p:sp>
        <p:nvSpPr>
          <p:cNvPr id="3" name="Content Placeholder 2">
            <a:extLst>
              <a:ext uri="{FF2B5EF4-FFF2-40B4-BE49-F238E27FC236}">
                <a16:creationId xmlns:a16="http://schemas.microsoft.com/office/drawing/2014/main" id="{C3355C1C-30FE-4465-9760-3574115EFAD1}"/>
              </a:ext>
            </a:extLst>
          </p:cNvPr>
          <p:cNvSpPr>
            <a:spLocks noGrp="1"/>
          </p:cNvSpPr>
          <p:nvPr>
            <p:ph idx="1"/>
          </p:nvPr>
        </p:nvSpPr>
        <p:spPr>
          <a:xfrm>
            <a:off x="540000" y="1549869"/>
            <a:ext cx="7499100" cy="4575052"/>
          </a:xfrm>
        </p:spPr>
        <p:txBody>
          <a:bodyPr>
            <a:normAutofit fontScale="92500" lnSpcReduction="20000"/>
          </a:bodyPr>
          <a:lstStyle/>
          <a:p>
            <a:r>
              <a:rPr lang="en-CA" dirty="0"/>
              <a:t>Chlorophyll </a:t>
            </a:r>
            <a:r>
              <a:rPr lang="en-CA" i="1" dirty="0"/>
              <a:t>a</a:t>
            </a:r>
            <a:r>
              <a:rPr lang="en-CA" dirty="0"/>
              <a:t> (and sometimes </a:t>
            </a:r>
            <a:r>
              <a:rPr lang="en-CA" i="1" dirty="0"/>
              <a:t>d</a:t>
            </a:r>
            <a:r>
              <a:rPr lang="en-CA" dirty="0"/>
              <a:t>), accessory pigment phycobilin (absorbs blue light)</a:t>
            </a:r>
          </a:p>
          <a:p>
            <a:r>
              <a:rPr lang="en-CA" dirty="0"/>
              <a:t>Colours: pink, red, purple, or black </a:t>
            </a:r>
          </a:p>
          <a:p>
            <a:r>
              <a:rPr lang="en-CA" dirty="0"/>
              <a:t>Live at greater depths than other algae (up to 170m)</a:t>
            </a:r>
          </a:p>
          <a:p>
            <a:r>
              <a:rPr lang="en-CA" dirty="0"/>
              <a:t>Store food as starch</a:t>
            </a:r>
          </a:p>
          <a:p>
            <a:r>
              <a:rPr lang="en-CA" dirty="0"/>
              <a:t>E.g. </a:t>
            </a:r>
            <a:r>
              <a:rPr lang="en-CA" i="1" dirty="0" err="1"/>
              <a:t>Porphyra</a:t>
            </a:r>
            <a:r>
              <a:rPr lang="en-CA" dirty="0"/>
              <a:t> (Japanese </a:t>
            </a:r>
            <a:r>
              <a:rPr lang="en-CA" i="1" dirty="0"/>
              <a:t>nori </a:t>
            </a:r>
            <a:r>
              <a:rPr lang="en-CA" dirty="0"/>
              <a:t>– sushi)</a:t>
            </a:r>
          </a:p>
        </p:txBody>
      </p:sp>
      <p:pic>
        <p:nvPicPr>
          <p:cNvPr id="1026" name="Picture 2" descr="How to Use Nori Sheets | Food &amp;amp; Wine">
            <a:extLst>
              <a:ext uri="{FF2B5EF4-FFF2-40B4-BE49-F238E27FC236}">
                <a16:creationId xmlns:a16="http://schemas.microsoft.com/office/drawing/2014/main" id="{ABEAB719-B235-4F44-BA9B-E4F4541D01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2612" y="4204173"/>
            <a:ext cx="3348398" cy="25112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hy Sequence Porphyra umbilicalis? - DOE Joint Genome Institute">
            <a:extLst>
              <a:ext uri="{FF2B5EF4-FFF2-40B4-BE49-F238E27FC236}">
                <a16:creationId xmlns:a16="http://schemas.microsoft.com/office/drawing/2014/main" id="{97FF8E6C-98C7-4080-A7CF-43C0C07277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2612" y="231566"/>
            <a:ext cx="3348398" cy="4111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65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70ECA-0793-4C65-BD5C-18D59CFD875F}"/>
              </a:ext>
            </a:extLst>
          </p:cNvPr>
          <p:cNvSpPr>
            <a:spLocks noGrp="1"/>
          </p:cNvSpPr>
          <p:nvPr>
            <p:ph type="ctrTitle"/>
          </p:nvPr>
        </p:nvSpPr>
        <p:spPr/>
        <p:txBody>
          <a:bodyPr/>
          <a:lstStyle/>
          <a:p>
            <a:r>
              <a:rPr lang="en-CA" dirty="0"/>
              <a:t>Where Algae Fit into the World (20-4)</a:t>
            </a:r>
          </a:p>
        </p:txBody>
      </p:sp>
      <p:sp>
        <p:nvSpPr>
          <p:cNvPr id="4" name="Subtitle 3">
            <a:extLst>
              <a:ext uri="{FF2B5EF4-FFF2-40B4-BE49-F238E27FC236}">
                <a16:creationId xmlns:a16="http://schemas.microsoft.com/office/drawing/2014/main" id="{540A9A8E-0BCF-45AB-807E-DCA30416F656}"/>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2505177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5939A-6025-444B-A79F-C04ECE87E633}"/>
              </a:ext>
            </a:extLst>
          </p:cNvPr>
          <p:cNvSpPr>
            <a:spLocks noGrp="1"/>
          </p:cNvSpPr>
          <p:nvPr>
            <p:ph type="title"/>
          </p:nvPr>
        </p:nvSpPr>
        <p:spPr/>
        <p:txBody>
          <a:bodyPr/>
          <a:lstStyle/>
          <a:p>
            <a:r>
              <a:rPr lang="en-CA" dirty="0"/>
              <a:t>Where Algae Fit Into the World</a:t>
            </a:r>
          </a:p>
        </p:txBody>
      </p:sp>
      <p:sp>
        <p:nvSpPr>
          <p:cNvPr id="3" name="Content Placeholder 2">
            <a:extLst>
              <a:ext uri="{FF2B5EF4-FFF2-40B4-BE49-F238E27FC236}">
                <a16:creationId xmlns:a16="http://schemas.microsoft.com/office/drawing/2014/main" id="{B487E8AC-D57C-4036-B93D-00E5B3FB7A79}"/>
              </a:ext>
            </a:extLst>
          </p:cNvPr>
          <p:cNvSpPr>
            <a:spLocks noGrp="1"/>
          </p:cNvSpPr>
          <p:nvPr>
            <p:ph idx="1"/>
          </p:nvPr>
        </p:nvSpPr>
        <p:spPr/>
        <p:txBody>
          <a:bodyPr>
            <a:normAutofit fontScale="92500" lnSpcReduction="20000"/>
          </a:bodyPr>
          <a:lstStyle/>
          <a:p>
            <a:r>
              <a:rPr lang="en-CA" dirty="0"/>
              <a:t>Unicellular algae – food for most aquatic life</a:t>
            </a:r>
          </a:p>
          <a:p>
            <a:r>
              <a:rPr lang="en-CA" dirty="0"/>
              <a:t>Habitat for other animals (e.g. kelp)</a:t>
            </a:r>
          </a:p>
          <a:p>
            <a:r>
              <a:rPr lang="en-CA" dirty="0"/>
              <a:t>Photosynthesis (50-75% of all oxygen production)</a:t>
            </a:r>
          </a:p>
          <a:p>
            <a:r>
              <a:rPr lang="en-CA" dirty="0"/>
              <a:t>Food industry (food source, ingredient for ice cream, soup, cosmetics)</a:t>
            </a:r>
          </a:p>
          <a:p>
            <a:r>
              <a:rPr lang="en-CA" dirty="0"/>
              <a:t>Pharmaceuticals</a:t>
            </a:r>
          </a:p>
          <a:p>
            <a:r>
              <a:rPr lang="en-CA" dirty="0"/>
              <a:t>Industrial uses (plastic, paints, baking ingredients, agar to grow bacteria, etc. )</a:t>
            </a:r>
          </a:p>
          <a:p>
            <a:endParaRPr lang="en-CA" dirty="0"/>
          </a:p>
        </p:txBody>
      </p:sp>
    </p:spTree>
    <p:extLst>
      <p:ext uri="{BB962C8B-B14F-4D97-AF65-F5344CB8AC3E}">
        <p14:creationId xmlns:p14="http://schemas.microsoft.com/office/powerpoint/2010/main" val="2790158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D1D816-7FE4-4892-B878-D64478F32E2F}"/>
              </a:ext>
            </a:extLst>
          </p:cNvPr>
          <p:cNvSpPr>
            <a:spLocks noGrp="1"/>
          </p:cNvSpPr>
          <p:nvPr>
            <p:ph type="ctrTitle"/>
          </p:nvPr>
        </p:nvSpPr>
        <p:spPr/>
        <p:txBody>
          <a:bodyPr/>
          <a:lstStyle/>
          <a:p>
            <a:r>
              <a:rPr lang="en-CA" dirty="0"/>
              <a:t>Reproduction in Algae (20-3)</a:t>
            </a:r>
          </a:p>
        </p:txBody>
      </p:sp>
      <p:sp>
        <p:nvSpPr>
          <p:cNvPr id="6" name="Subtitle 5">
            <a:extLst>
              <a:ext uri="{FF2B5EF4-FFF2-40B4-BE49-F238E27FC236}">
                <a16:creationId xmlns:a16="http://schemas.microsoft.com/office/drawing/2014/main" id="{AFFF0B93-013C-46AC-910D-90FCE57B6F65}"/>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25291221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AA1FE-1332-C112-7C83-F00D1E78B209}"/>
              </a:ext>
            </a:extLst>
          </p:cNvPr>
          <p:cNvSpPr>
            <a:spLocks noGrp="1"/>
          </p:cNvSpPr>
          <p:nvPr>
            <p:ph type="title"/>
          </p:nvPr>
        </p:nvSpPr>
        <p:spPr/>
        <p:txBody>
          <a:bodyPr/>
          <a:lstStyle/>
          <a:p>
            <a:r>
              <a:rPr lang="en-CA" dirty="0"/>
              <a:t>Introduction</a:t>
            </a:r>
          </a:p>
        </p:txBody>
      </p:sp>
      <p:sp>
        <p:nvSpPr>
          <p:cNvPr id="3" name="Content Placeholder 2">
            <a:extLst>
              <a:ext uri="{FF2B5EF4-FFF2-40B4-BE49-F238E27FC236}">
                <a16:creationId xmlns:a16="http://schemas.microsoft.com/office/drawing/2014/main" id="{BD350114-C529-1F6D-993E-5B2BAD933F9E}"/>
              </a:ext>
            </a:extLst>
          </p:cNvPr>
          <p:cNvSpPr>
            <a:spLocks noGrp="1"/>
          </p:cNvSpPr>
          <p:nvPr>
            <p:ph idx="1"/>
          </p:nvPr>
        </p:nvSpPr>
        <p:spPr/>
        <p:txBody>
          <a:bodyPr>
            <a:normAutofit/>
          </a:bodyPr>
          <a:lstStyle/>
          <a:p>
            <a:pPr marL="0" indent="0">
              <a:buNone/>
            </a:pPr>
            <a:r>
              <a:rPr lang="en-CA" dirty="0"/>
              <a:t>Draw the “life cycle of a human”. Include the following words:</a:t>
            </a:r>
          </a:p>
        </p:txBody>
      </p:sp>
      <p:sp>
        <p:nvSpPr>
          <p:cNvPr id="4" name="Content Placeholder 2">
            <a:extLst>
              <a:ext uri="{FF2B5EF4-FFF2-40B4-BE49-F238E27FC236}">
                <a16:creationId xmlns:a16="http://schemas.microsoft.com/office/drawing/2014/main" id="{B6B0BA7A-B7C1-1CC6-FCFD-0BA2386143E0}"/>
              </a:ext>
            </a:extLst>
          </p:cNvPr>
          <p:cNvSpPr txBox="1">
            <a:spLocks/>
          </p:cNvSpPr>
          <p:nvPr/>
        </p:nvSpPr>
        <p:spPr>
          <a:xfrm>
            <a:off x="463800" y="4981574"/>
            <a:ext cx="11101136" cy="1651223"/>
          </a:xfrm>
          <a:prstGeom prst="rect">
            <a:avLst/>
          </a:prstGeom>
        </p:spPr>
        <p:txBody>
          <a:bodyPr vert="horz" lIns="91440" tIns="45720" rIns="91440" bIns="45720" rtlCol="0">
            <a:normAutofit/>
          </a:bodyPr>
          <a:lstStyle>
            <a:lvl1pPr marL="270000" indent="-270000" algn="l" defTabSz="914400" rtl="0" eaLnBrk="1" latinLnBrk="0" hangingPunct="1">
              <a:lnSpc>
                <a:spcPct val="125000"/>
              </a:lnSpc>
              <a:spcBef>
                <a:spcPts val="1000"/>
              </a:spcBef>
              <a:buFont typeface="Arial" panose="020B0604020202020204" pitchFamily="34" charset="0"/>
              <a:buChar char="•"/>
              <a:defRPr sz="3200" kern="1200" spc="50" baseline="0">
                <a:solidFill>
                  <a:schemeClr val="tx1"/>
                </a:solidFill>
                <a:latin typeface="+mn-lt"/>
                <a:ea typeface="+mn-ea"/>
                <a:cs typeface="+mn-cs"/>
              </a:defRPr>
            </a:lvl1pPr>
            <a:lvl2pPr marL="720000" indent="-270000" algn="l" defTabSz="914400" rtl="0" eaLnBrk="1" latinLnBrk="0" hangingPunct="1">
              <a:lnSpc>
                <a:spcPct val="125000"/>
              </a:lnSpc>
              <a:spcBef>
                <a:spcPts val="500"/>
              </a:spcBef>
              <a:buFont typeface="Arial" panose="020B0604020202020204" pitchFamily="34" charset="0"/>
              <a:buChar char="•"/>
              <a:defRPr sz="2800" kern="1200" spc="50" baseline="0">
                <a:solidFill>
                  <a:schemeClr val="tx1"/>
                </a:solidFill>
                <a:latin typeface="+mn-lt"/>
                <a:ea typeface="+mn-ea"/>
                <a:cs typeface="+mn-cs"/>
              </a:defRPr>
            </a:lvl2pPr>
            <a:lvl3pPr marL="1080000" indent="-270000" algn="l" defTabSz="914400" rtl="0" eaLnBrk="1" latinLnBrk="0" hangingPunct="1">
              <a:lnSpc>
                <a:spcPct val="125000"/>
              </a:lnSpc>
              <a:spcBef>
                <a:spcPts val="500"/>
              </a:spcBef>
              <a:buFont typeface="Arial" panose="020B0604020202020204" pitchFamily="34" charset="0"/>
              <a:buChar char="•"/>
              <a:defRPr sz="2400" kern="1200" spc="50" baseline="0">
                <a:solidFill>
                  <a:schemeClr val="tx1"/>
                </a:solidFill>
                <a:latin typeface="+mn-lt"/>
                <a:ea typeface="+mn-ea"/>
                <a:cs typeface="+mn-cs"/>
              </a:defRPr>
            </a:lvl3pPr>
            <a:lvl4pPr marL="1440000" indent="-270000" algn="l" defTabSz="914400" rtl="0" eaLnBrk="1" latinLnBrk="0" hangingPunct="1">
              <a:lnSpc>
                <a:spcPct val="125000"/>
              </a:lnSpc>
              <a:spcBef>
                <a:spcPts val="500"/>
              </a:spcBef>
              <a:buFont typeface="Arial" panose="020B0604020202020204" pitchFamily="34" charset="0"/>
              <a:buChar char="•"/>
              <a:defRPr sz="2400" kern="1200" spc="50" baseline="0">
                <a:solidFill>
                  <a:schemeClr val="tx1"/>
                </a:solidFill>
                <a:latin typeface="+mn-lt"/>
                <a:ea typeface="+mn-ea"/>
                <a:cs typeface="+mn-cs"/>
              </a:defRPr>
            </a:lvl4pPr>
            <a:lvl5pPr marL="1800000" indent="-270000" algn="l" defTabSz="914400" rtl="0" eaLnBrk="1" latinLnBrk="0" hangingPunct="1">
              <a:lnSpc>
                <a:spcPct val="125000"/>
              </a:lnSpc>
              <a:spcBef>
                <a:spcPts val="500"/>
              </a:spcBef>
              <a:buFont typeface="Arial" panose="020B0604020202020204" pitchFamily="34" charset="0"/>
              <a:buChar char="•"/>
              <a:defRPr sz="24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dirty="0"/>
              <a:t>Review the concept of ploidy with your teacher. Now, add “haploid” and “diploid” to your diagram. </a:t>
            </a:r>
          </a:p>
          <a:p>
            <a:pPr lvl="1"/>
            <a:endParaRPr lang="en-CA" dirty="0"/>
          </a:p>
        </p:txBody>
      </p:sp>
      <p:sp>
        <p:nvSpPr>
          <p:cNvPr id="5" name="Content Placeholder 2">
            <a:extLst>
              <a:ext uri="{FF2B5EF4-FFF2-40B4-BE49-F238E27FC236}">
                <a16:creationId xmlns:a16="http://schemas.microsoft.com/office/drawing/2014/main" id="{11DB038A-F034-F3C4-B804-43E5E680702C}"/>
              </a:ext>
            </a:extLst>
          </p:cNvPr>
          <p:cNvSpPr txBox="1">
            <a:spLocks/>
          </p:cNvSpPr>
          <p:nvPr/>
        </p:nvSpPr>
        <p:spPr>
          <a:xfrm>
            <a:off x="950914" y="2701297"/>
            <a:ext cx="11101136" cy="2041056"/>
          </a:xfrm>
          <a:prstGeom prst="rect">
            <a:avLst/>
          </a:prstGeom>
        </p:spPr>
        <p:txBody>
          <a:bodyPr vert="horz" lIns="91440" tIns="45720" rIns="91440" bIns="45720" numCol="2" rtlCol="0">
            <a:normAutofit/>
          </a:bodyPr>
          <a:lstStyle>
            <a:lvl1pPr marL="270000" indent="-270000" algn="l" defTabSz="914400" rtl="0" eaLnBrk="1" latinLnBrk="0" hangingPunct="1">
              <a:lnSpc>
                <a:spcPct val="125000"/>
              </a:lnSpc>
              <a:spcBef>
                <a:spcPts val="1000"/>
              </a:spcBef>
              <a:buFont typeface="Arial" panose="020B0604020202020204" pitchFamily="34" charset="0"/>
              <a:buChar char="•"/>
              <a:defRPr sz="3200" kern="1200" spc="50" baseline="0">
                <a:solidFill>
                  <a:schemeClr val="tx1"/>
                </a:solidFill>
                <a:latin typeface="+mn-lt"/>
                <a:ea typeface="+mn-ea"/>
                <a:cs typeface="+mn-cs"/>
              </a:defRPr>
            </a:lvl1pPr>
            <a:lvl2pPr marL="720000" indent="-270000" algn="l" defTabSz="914400" rtl="0" eaLnBrk="1" latinLnBrk="0" hangingPunct="1">
              <a:lnSpc>
                <a:spcPct val="125000"/>
              </a:lnSpc>
              <a:spcBef>
                <a:spcPts val="500"/>
              </a:spcBef>
              <a:buFont typeface="Arial" panose="020B0604020202020204" pitchFamily="34" charset="0"/>
              <a:buChar char="•"/>
              <a:defRPr sz="2800" kern="1200" spc="50" baseline="0">
                <a:solidFill>
                  <a:schemeClr val="tx1"/>
                </a:solidFill>
                <a:latin typeface="+mn-lt"/>
                <a:ea typeface="+mn-ea"/>
                <a:cs typeface="+mn-cs"/>
              </a:defRPr>
            </a:lvl2pPr>
            <a:lvl3pPr marL="1080000" indent="-270000" algn="l" defTabSz="914400" rtl="0" eaLnBrk="1" latinLnBrk="0" hangingPunct="1">
              <a:lnSpc>
                <a:spcPct val="125000"/>
              </a:lnSpc>
              <a:spcBef>
                <a:spcPts val="500"/>
              </a:spcBef>
              <a:buFont typeface="Arial" panose="020B0604020202020204" pitchFamily="34" charset="0"/>
              <a:buChar char="•"/>
              <a:defRPr sz="2400" kern="1200" spc="50" baseline="0">
                <a:solidFill>
                  <a:schemeClr val="tx1"/>
                </a:solidFill>
                <a:latin typeface="+mn-lt"/>
                <a:ea typeface="+mn-ea"/>
                <a:cs typeface="+mn-cs"/>
              </a:defRPr>
            </a:lvl3pPr>
            <a:lvl4pPr marL="1440000" indent="-270000" algn="l" defTabSz="914400" rtl="0" eaLnBrk="1" latinLnBrk="0" hangingPunct="1">
              <a:lnSpc>
                <a:spcPct val="125000"/>
              </a:lnSpc>
              <a:spcBef>
                <a:spcPts val="500"/>
              </a:spcBef>
              <a:buFont typeface="Arial" panose="020B0604020202020204" pitchFamily="34" charset="0"/>
              <a:buChar char="•"/>
              <a:defRPr sz="2400" kern="1200" spc="50" baseline="0">
                <a:solidFill>
                  <a:schemeClr val="tx1"/>
                </a:solidFill>
                <a:latin typeface="+mn-lt"/>
                <a:ea typeface="+mn-ea"/>
                <a:cs typeface="+mn-cs"/>
              </a:defRPr>
            </a:lvl4pPr>
            <a:lvl5pPr marL="1800000" indent="-270000" algn="l" defTabSz="914400" rtl="0" eaLnBrk="1" latinLnBrk="0" hangingPunct="1">
              <a:lnSpc>
                <a:spcPct val="125000"/>
              </a:lnSpc>
              <a:spcBef>
                <a:spcPts val="500"/>
              </a:spcBef>
              <a:buFont typeface="Arial" panose="020B0604020202020204" pitchFamily="34" charset="0"/>
              <a:buChar char="•"/>
              <a:defRPr sz="24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CA" dirty="0"/>
              <a:t>Meiosis</a:t>
            </a:r>
          </a:p>
          <a:p>
            <a:pPr lvl="1"/>
            <a:r>
              <a:rPr lang="en-CA" dirty="0"/>
              <a:t>Mitosis</a:t>
            </a:r>
          </a:p>
          <a:p>
            <a:pPr lvl="1"/>
            <a:r>
              <a:rPr lang="en-CA" dirty="0"/>
              <a:t>Sperm</a:t>
            </a:r>
          </a:p>
          <a:p>
            <a:pPr lvl="1"/>
            <a:r>
              <a:rPr lang="en-CA" dirty="0"/>
              <a:t>Egg</a:t>
            </a:r>
          </a:p>
          <a:p>
            <a:pPr lvl="1"/>
            <a:r>
              <a:rPr lang="en-CA" dirty="0"/>
              <a:t>Zygote</a:t>
            </a:r>
          </a:p>
          <a:p>
            <a:pPr lvl="1"/>
            <a:r>
              <a:rPr lang="en-CA" dirty="0"/>
              <a:t>Baby</a:t>
            </a:r>
          </a:p>
        </p:txBody>
      </p:sp>
    </p:spTree>
    <p:extLst>
      <p:ext uri="{BB962C8B-B14F-4D97-AF65-F5344CB8AC3E}">
        <p14:creationId xmlns:p14="http://schemas.microsoft.com/office/powerpoint/2010/main" val="663004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153F51-FCCD-46FA-AD5A-6C1258D3D124}"/>
              </a:ext>
            </a:extLst>
          </p:cNvPr>
          <p:cNvSpPr>
            <a:spLocks noGrp="1"/>
          </p:cNvSpPr>
          <p:nvPr>
            <p:ph type="title"/>
          </p:nvPr>
        </p:nvSpPr>
        <p:spPr/>
        <p:txBody>
          <a:bodyPr/>
          <a:lstStyle/>
          <a:p>
            <a:r>
              <a:rPr lang="en-CA" dirty="0"/>
              <a:t>Review: Reproduction Concepts</a:t>
            </a:r>
          </a:p>
        </p:txBody>
      </p:sp>
      <p:sp>
        <p:nvSpPr>
          <p:cNvPr id="5" name="Content Placeholder 4">
            <a:extLst>
              <a:ext uri="{FF2B5EF4-FFF2-40B4-BE49-F238E27FC236}">
                <a16:creationId xmlns:a16="http://schemas.microsoft.com/office/drawing/2014/main" id="{927DE54A-27FF-49AA-8591-E43DFBCFA2A5}"/>
              </a:ext>
            </a:extLst>
          </p:cNvPr>
          <p:cNvSpPr>
            <a:spLocks noGrp="1"/>
          </p:cNvSpPr>
          <p:nvPr>
            <p:ph idx="1"/>
          </p:nvPr>
        </p:nvSpPr>
        <p:spPr/>
        <p:txBody>
          <a:bodyPr/>
          <a:lstStyle/>
          <a:p>
            <a:endParaRPr lang="en-CA" dirty="0"/>
          </a:p>
        </p:txBody>
      </p:sp>
      <p:pic>
        <p:nvPicPr>
          <p:cNvPr id="2050" name="Picture 2" descr="Diploid vs Haploid- Definition, 12 Major Differences, Examples">
            <a:extLst>
              <a:ext uri="{FF2B5EF4-FFF2-40B4-BE49-F238E27FC236}">
                <a16:creationId xmlns:a16="http://schemas.microsoft.com/office/drawing/2014/main" id="{92875D7F-8312-449B-AE07-59722DBF024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152"/>
          <a:stretch/>
        </p:blipFill>
        <p:spPr bwMode="auto">
          <a:xfrm>
            <a:off x="452542" y="1461096"/>
            <a:ext cx="11244206" cy="5003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05223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673AFE-39E5-3EE7-A1E2-B03F851AE2C2}"/>
              </a:ext>
            </a:extLst>
          </p:cNvPr>
          <p:cNvSpPr>
            <a:spLocks noGrp="1"/>
          </p:cNvSpPr>
          <p:nvPr>
            <p:ph idx="1"/>
          </p:nvPr>
        </p:nvSpPr>
        <p:spPr/>
        <p:txBody>
          <a:bodyPr/>
          <a:lstStyle/>
          <a:p>
            <a:endParaRPr lang="en-CA"/>
          </a:p>
        </p:txBody>
      </p:sp>
      <p:pic>
        <p:nvPicPr>
          <p:cNvPr id="4098" name="Picture 2" descr="Chapter 13: Meiosis &amp; Sexual Stages | AP Bio Notebook">
            <a:extLst>
              <a:ext uri="{FF2B5EF4-FFF2-40B4-BE49-F238E27FC236}">
                <a16:creationId xmlns:a16="http://schemas.microsoft.com/office/drawing/2014/main" id="{7E319D41-DCBC-3F82-04DE-64EA8AB954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3350" y="8736"/>
            <a:ext cx="5554433" cy="685732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AE695FBE-B84B-3176-E27B-8A87E8F30914}"/>
              </a:ext>
            </a:extLst>
          </p:cNvPr>
          <p:cNvSpPr>
            <a:spLocks noGrp="1"/>
          </p:cNvSpPr>
          <p:nvPr>
            <p:ph type="title"/>
          </p:nvPr>
        </p:nvSpPr>
        <p:spPr/>
        <p:txBody>
          <a:bodyPr/>
          <a:lstStyle/>
          <a:p>
            <a:endParaRPr lang="en-CA"/>
          </a:p>
        </p:txBody>
      </p:sp>
    </p:spTree>
    <p:extLst>
      <p:ext uri="{BB962C8B-B14F-4D97-AF65-F5344CB8AC3E}">
        <p14:creationId xmlns:p14="http://schemas.microsoft.com/office/powerpoint/2010/main" val="31951051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153F51-FCCD-46FA-AD5A-6C1258D3D124}"/>
              </a:ext>
            </a:extLst>
          </p:cNvPr>
          <p:cNvSpPr>
            <a:spLocks noGrp="1"/>
          </p:cNvSpPr>
          <p:nvPr>
            <p:ph type="title"/>
          </p:nvPr>
        </p:nvSpPr>
        <p:spPr/>
        <p:txBody>
          <a:bodyPr/>
          <a:lstStyle/>
          <a:p>
            <a:r>
              <a:rPr lang="en-CA" dirty="0"/>
              <a:t>Alternation of Generations</a:t>
            </a:r>
          </a:p>
        </p:txBody>
      </p:sp>
      <p:sp>
        <p:nvSpPr>
          <p:cNvPr id="5" name="Content Placeholder 4">
            <a:extLst>
              <a:ext uri="{FF2B5EF4-FFF2-40B4-BE49-F238E27FC236}">
                <a16:creationId xmlns:a16="http://schemas.microsoft.com/office/drawing/2014/main" id="{927DE54A-27FF-49AA-8591-E43DFBCFA2A5}"/>
              </a:ext>
            </a:extLst>
          </p:cNvPr>
          <p:cNvSpPr>
            <a:spLocks noGrp="1"/>
          </p:cNvSpPr>
          <p:nvPr>
            <p:ph idx="1"/>
          </p:nvPr>
        </p:nvSpPr>
        <p:spPr>
          <a:xfrm>
            <a:off x="540000" y="1549869"/>
            <a:ext cx="11101135" cy="5152590"/>
          </a:xfrm>
        </p:spPr>
        <p:txBody>
          <a:bodyPr>
            <a:normAutofit/>
          </a:bodyPr>
          <a:lstStyle/>
          <a:p>
            <a:r>
              <a:rPr lang="en-CA" dirty="0"/>
              <a:t>Kingdom Plantae</a:t>
            </a:r>
          </a:p>
          <a:p>
            <a:r>
              <a:rPr lang="en-CA" dirty="0"/>
              <a:t>Life cycle alternates between two distinct forms:</a:t>
            </a:r>
          </a:p>
          <a:p>
            <a:pPr lvl="1"/>
            <a:r>
              <a:rPr lang="en-CA" dirty="0"/>
              <a:t>Haploid (</a:t>
            </a:r>
            <a:r>
              <a:rPr lang="en-CA" i="1" dirty="0"/>
              <a:t>n</a:t>
            </a:r>
            <a:r>
              <a:rPr lang="en-CA" dirty="0"/>
              <a:t>) </a:t>
            </a:r>
            <a:r>
              <a:rPr lang="en-CA" b="1" dirty="0">
                <a:solidFill>
                  <a:schemeClr val="accent3">
                    <a:lumMod val="60000"/>
                    <a:lumOff val="40000"/>
                  </a:schemeClr>
                </a:solidFill>
              </a:rPr>
              <a:t>gametophyte</a:t>
            </a:r>
            <a:br>
              <a:rPr lang="en-CA" dirty="0"/>
            </a:br>
            <a:r>
              <a:rPr lang="en-CA" dirty="0"/>
              <a:t>generation, creates haploid</a:t>
            </a:r>
            <a:br>
              <a:rPr lang="en-CA" dirty="0"/>
            </a:br>
            <a:r>
              <a:rPr lang="en-CA" dirty="0"/>
              <a:t>gametes through mitosis</a:t>
            </a:r>
          </a:p>
          <a:p>
            <a:pPr lvl="1"/>
            <a:r>
              <a:rPr lang="en-CA" dirty="0"/>
              <a:t>Diploid (</a:t>
            </a:r>
            <a:r>
              <a:rPr lang="en-CA" i="1" dirty="0"/>
              <a:t>2n</a:t>
            </a:r>
            <a:r>
              <a:rPr lang="en-CA" dirty="0"/>
              <a:t>) </a:t>
            </a:r>
            <a:r>
              <a:rPr lang="en-CA" b="1" dirty="0">
                <a:solidFill>
                  <a:schemeClr val="accent3">
                    <a:lumMod val="60000"/>
                    <a:lumOff val="40000"/>
                  </a:schemeClr>
                </a:solidFill>
              </a:rPr>
              <a:t>sporophyte</a:t>
            </a:r>
            <a:br>
              <a:rPr lang="en-CA" dirty="0"/>
            </a:br>
            <a:r>
              <a:rPr lang="en-CA" dirty="0"/>
              <a:t>generation, creates haploid </a:t>
            </a:r>
            <a:br>
              <a:rPr lang="en-CA" dirty="0"/>
            </a:br>
            <a:r>
              <a:rPr lang="en-CA" dirty="0"/>
              <a:t>spores through meiosis</a:t>
            </a:r>
            <a:endParaRPr lang="en-CA" sz="1800" dirty="0"/>
          </a:p>
        </p:txBody>
      </p:sp>
      <p:pic>
        <p:nvPicPr>
          <p:cNvPr id="4098" name="Picture 2">
            <a:extLst>
              <a:ext uri="{FF2B5EF4-FFF2-40B4-BE49-F238E27FC236}">
                <a16:creationId xmlns:a16="http://schemas.microsoft.com/office/drawing/2014/main" id="{335D294A-D10F-4C5E-A63B-6DFFF0EFF2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6279" y="2974080"/>
            <a:ext cx="6109057" cy="3490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2402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BF4E480B-94D6-46F9-A2B6-B98D311FD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74" name="Rectangle 73">
              <a:extLst>
                <a:ext uri="{FF2B5EF4-FFF2-40B4-BE49-F238E27FC236}">
                  <a16:creationId xmlns:a16="http://schemas.microsoft.com/office/drawing/2014/main" id="{07183CDE-91A1-40C3-8E80-66F89E1C2D5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75" name="Oval 74">
              <a:extLst>
                <a:ext uri="{FF2B5EF4-FFF2-40B4-BE49-F238E27FC236}">
                  <a16:creationId xmlns:a16="http://schemas.microsoft.com/office/drawing/2014/main" id="{A6756515-F9AA-46BD-8DD2-AA15BA492A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76" name="Oval 75">
              <a:extLst>
                <a:ext uri="{FF2B5EF4-FFF2-40B4-BE49-F238E27FC236}">
                  <a16:creationId xmlns:a16="http://schemas.microsoft.com/office/drawing/2014/main" id="{ABA365E2-8B71-408B-9092-0104216AC7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77" name="Group 76">
              <a:extLst>
                <a:ext uri="{FF2B5EF4-FFF2-40B4-BE49-F238E27FC236}">
                  <a16:creationId xmlns:a16="http://schemas.microsoft.com/office/drawing/2014/main" id="{BEDB8D7A-1BF6-4CDB-B93A-7736955F504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82" name="Rectangle 81">
                <a:extLst>
                  <a:ext uri="{FF2B5EF4-FFF2-40B4-BE49-F238E27FC236}">
                    <a16:creationId xmlns:a16="http://schemas.microsoft.com/office/drawing/2014/main" id="{5AACD774-5167-46C7-8A62-6E2FE4BE94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3" name="Rectangle 82">
                <a:extLst>
                  <a:ext uri="{FF2B5EF4-FFF2-40B4-BE49-F238E27FC236}">
                    <a16:creationId xmlns:a16="http://schemas.microsoft.com/office/drawing/2014/main" id="{06E0F2D8-452E-48F9-9912-C47EAEAE18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78" name="Group 77">
              <a:extLst>
                <a:ext uri="{FF2B5EF4-FFF2-40B4-BE49-F238E27FC236}">
                  <a16:creationId xmlns:a16="http://schemas.microsoft.com/office/drawing/2014/main" id="{91FBBF95-430B-427C-A6E8-DB899217FC0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80" name="Rectangle 79">
                <a:extLst>
                  <a:ext uri="{FF2B5EF4-FFF2-40B4-BE49-F238E27FC236}">
                    <a16:creationId xmlns:a16="http://schemas.microsoft.com/office/drawing/2014/main" id="{BEE64698-3ED2-4395-B7FC-65248E437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1" name="Rectangle 80">
                <a:extLst>
                  <a:ext uri="{FF2B5EF4-FFF2-40B4-BE49-F238E27FC236}">
                    <a16:creationId xmlns:a16="http://schemas.microsoft.com/office/drawing/2014/main" id="{FE20B1E1-CE09-4C2A-A3FB-DB8026C54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79" name="Rectangle 78">
              <a:extLst>
                <a:ext uri="{FF2B5EF4-FFF2-40B4-BE49-F238E27FC236}">
                  <a16:creationId xmlns:a16="http://schemas.microsoft.com/office/drawing/2014/main" id="{0CB2405B-A907-48B3-906A-FB3573C0B28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85" name="Rectangle 84">
            <a:extLst>
              <a:ext uri="{FF2B5EF4-FFF2-40B4-BE49-F238E27FC236}">
                <a16:creationId xmlns:a16="http://schemas.microsoft.com/office/drawing/2014/main" id="{6DC8E2D9-6729-4614-8667-C1016D318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pic>
        <p:nvPicPr>
          <p:cNvPr id="5124" name="Picture 4" descr="What are algae? - Province of British Columbia">
            <a:extLst>
              <a:ext uri="{FF2B5EF4-FFF2-40B4-BE49-F238E27FC236}">
                <a16:creationId xmlns:a16="http://schemas.microsoft.com/office/drawing/2014/main" id="{3C961346-85EB-597C-73E9-B6D060DC3946}"/>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t="4213" r="1" b="2432"/>
          <a:stretch/>
        </p:blipFill>
        <p:spPr bwMode="auto">
          <a:xfrm>
            <a:off x="-688" y="-4"/>
            <a:ext cx="12192687"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87" name="Group 86">
            <a:extLst>
              <a:ext uri="{FF2B5EF4-FFF2-40B4-BE49-F238E27FC236}">
                <a16:creationId xmlns:a16="http://schemas.microsoft.com/office/drawing/2014/main" id="{67186895-7DAD-4EEE-BF1A-CC36B9426A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5"/>
            <a:ext cx="9785926" cy="6858005"/>
            <a:chOff x="2406074" y="-5"/>
            <a:chExt cx="9785926" cy="6858005"/>
          </a:xfrm>
        </p:grpSpPr>
        <p:grpSp>
          <p:nvGrpSpPr>
            <p:cNvPr id="88" name="Group 87">
              <a:extLst>
                <a:ext uri="{FF2B5EF4-FFF2-40B4-BE49-F238E27FC236}">
                  <a16:creationId xmlns:a16="http://schemas.microsoft.com/office/drawing/2014/main" id="{45BFDCD0-B536-4527-AB6E-79B0E4EDD0C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a:off x="2424112" y="-4"/>
              <a:ext cx="9767888" cy="6858003"/>
              <a:chOff x="0" y="-3"/>
              <a:chExt cx="9767888" cy="6858003"/>
            </a:xfrm>
          </p:grpSpPr>
          <p:sp>
            <p:nvSpPr>
              <p:cNvPr id="96" name="Rectangle 95">
                <a:extLst>
                  <a:ext uri="{FF2B5EF4-FFF2-40B4-BE49-F238E27FC236}">
                    <a16:creationId xmlns:a16="http://schemas.microsoft.com/office/drawing/2014/main" id="{1850C5E2-9BE7-4321-8945-320FE5AA9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428999"/>
                <a:ext cx="9767888" cy="3429001"/>
              </a:xfrm>
              <a:prstGeom prst="rect">
                <a:avLst/>
              </a:prstGeom>
              <a:gradFill flip="none" rotWithShape="1">
                <a:gsLst>
                  <a:gs pos="32000">
                    <a:schemeClr val="bg1">
                      <a:alpha val="60000"/>
                    </a:schemeClr>
                  </a:gs>
                  <a:gs pos="0">
                    <a:schemeClr val="bg1">
                      <a:alpha val="80000"/>
                    </a:schemeClr>
                  </a:gs>
                  <a:gs pos="63000">
                    <a:schemeClr val="bg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ectangle 96">
                <a:extLst>
                  <a:ext uri="{FF2B5EF4-FFF2-40B4-BE49-F238E27FC236}">
                    <a16:creationId xmlns:a16="http://schemas.microsoft.com/office/drawing/2014/main" id="{07B89D3D-F057-4F89-87AC-DBA5FD04C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0" y="-3"/>
                <a:ext cx="9767888" cy="3428999"/>
              </a:xfrm>
              <a:prstGeom prst="rect">
                <a:avLst/>
              </a:prstGeom>
              <a:gradFill flip="none" rotWithShape="1">
                <a:gsLst>
                  <a:gs pos="32000">
                    <a:schemeClr val="bg1">
                      <a:alpha val="60000"/>
                    </a:schemeClr>
                  </a:gs>
                  <a:gs pos="0">
                    <a:schemeClr val="bg1">
                      <a:alpha val="80000"/>
                    </a:schemeClr>
                  </a:gs>
                  <a:gs pos="63000">
                    <a:schemeClr val="bg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a:extLst>
                <a:ext uri="{FF2B5EF4-FFF2-40B4-BE49-F238E27FC236}">
                  <a16:creationId xmlns:a16="http://schemas.microsoft.com/office/drawing/2014/main" id="{95B5518D-4B46-4866-BF9F-D6550DA0028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a:off x="2406074" y="-5"/>
              <a:ext cx="9785926" cy="6858002"/>
              <a:chOff x="0" y="-1"/>
              <a:chExt cx="9785926" cy="6858002"/>
            </a:xfrm>
          </p:grpSpPr>
          <p:sp>
            <p:nvSpPr>
              <p:cNvPr id="94" name="Rectangle 93">
                <a:extLst>
                  <a:ext uri="{FF2B5EF4-FFF2-40B4-BE49-F238E27FC236}">
                    <a16:creationId xmlns:a16="http://schemas.microsoft.com/office/drawing/2014/main" id="{71673445-12E5-48F8-BEF8-87016BBC52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429000"/>
                <a:ext cx="9785926" cy="3429001"/>
              </a:xfrm>
              <a:prstGeom prst="rect">
                <a:avLst/>
              </a:prstGeom>
              <a:gradFill flip="none" rotWithShape="1">
                <a:gsLst>
                  <a:gs pos="0">
                    <a:schemeClr val="accent3"/>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94">
                <a:extLst>
                  <a:ext uri="{FF2B5EF4-FFF2-40B4-BE49-F238E27FC236}">
                    <a16:creationId xmlns:a16="http://schemas.microsoft.com/office/drawing/2014/main" id="{3ACC629B-B138-4925-BE58-F4E4E2CC83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0" y="-1"/>
                <a:ext cx="9785926" cy="3428999"/>
              </a:xfrm>
              <a:prstGeom prst="rect">
                <a:avLst/>
              </a:prstGeom>
              <a:gradFill flip="none" rotWithShape="1">
                <a:gsLst>
                  <a:gs pos="0">
                    <a:schemeClr val="accent3"/>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0" name="Group 89">
              <a:extLst>
                <a:ext uri="{FF2B5EF4-FFF2-40B4-BE49-F238E27FC236}">
                  <a16:creationId xmlns:a16="http://schemas.microsoft.com/office/drawing/2014/main" id="{40C8F77F-4220-4C2C-BE7D-0C626E45701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423330" y="-5"/>
              <a:ext cx="9768670" cy="6858002"/>
              <a:chOff x="2423330" y="-5"/>
              <a:chExt cx="9768670" cy="6858002"/>
            </a:xfrm>
          </p:grpSpPr>
          <p:sp>
            <p:nvSpPr>
              <p:cNvPr id="92" name="Rectangle 91">
                <a:extLst>
                  <a:ext uri="{FF2B5EF4-FFF2-40B4-BE49-F238E27FC236}">
                    <a16:creationId xmlns:a16="http://schemas.microsoft.com/office/drawing/2014/main" id="{B66BF283-D5A5-422F-9640-B6D1ABD989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423330" y="-5"/>
                <a:ext cx="9767888" cy="3429001"/>
              </a:xfrm>
              <a:prstGeom prst="rect">
                <a:avLst/>
              </a:prstGeom>
              <a:gradFill flip="none" rotWithShape="1">
                <a:gsLst>
                  <a:gs pos="0">
                    <a:schemeClr val="accent2">
                      <a:alpha val="4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ectangle 92">
                <a:extLst>
                  <a:ext uri="{FF2B5EF4-FFF2-40B4-BE49-F238E27FC236}">
                    <a16:creationId xmlns:a16="http://schemas.microsoft.com/office/drawing/2014/main" id="{05EAD1A7-3DBD-4376-BF10-AEE971C1B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V="1">
                <a:off x="2424112" y="3428998"/>
                <a:ext cx="9767888" cy="3428999"/>
              </a:xfrm>
              <a:prstGeom prst="rect">
                <a:avLst/>
              </a:prstGeom>
              <a:gradFill flip="none" rotWithShape="1">
                <a:gsLst>
                  <a:gs pos="0">
                    <a:schemeClr val="accent2">
                      <a:alpha val="4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Rectangle 90">
              <a:extLst>
                <a:ext uri="{FF2B5EF4-FFF2-40B4-BE49-F238E27FC236}">
                  <a16:creationId xmlns:a16="http://schemas.microsoft.com/office/drawing/2014/main" id="{8F565D01-6AAA-4149-B7F9-257DDE044A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V="1">
              <a:off x="4637393" y="-696606"/>
              <a:ext cx="6312874" cy="8796338"/>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1A67FFCE-8D55-4B23-A934-52F55F6C70EE}"/>
              </a:ext>
            </a:extLst>
          </p:cNvPr>
          <p:cNvSpPr>
            <a:spLocks noGrp="1"/>
          </p:cNvSpPr>
          <p:nvPr>
            <p:ph type="title"/>
          </p:nvPr>
        </p:nvSpPr>
        <p:spPr>
          <a:xfrm>
            <a:off x="540000" y="540000"/>
            <a:ext cx="4500561" cy="4259814"/>
          </a:xfrm>
        </p:spPr>
        <p:txBody>
          <a:bodyPr vert="horz" lIns="91440" tIns="45720" rIns="91440" bIns="45720" rtlCol="0" anchor="b">
            <a:normAutofit/>
          </a:bodyPr>
          <a:lstStyle/>
          <a:p>
            <a:r>
              <a:rPr lang="en-US">
                <a:solidFill>
                  <a:srgbClr val="FFFFFF"/>
                </a:solidFill>
              </a:rPr>
              <a:t>Algae</a:t>
            </a:r>
          </a:p>
        </p:txBody>
      </p:sp>
      <p:sp>
        <p:nvSpPr>
          <p:cNvPr id="3" name="Subtitle 2">
            <a:extLst>
              <a:ext uri="{FF2B5EF4-FFF2-40B4-BE49-F238E27FC236}">
                <a16:creationId xmlns:a16="http://schemas.microsoft.com/office/drawing/2014/main" id="{58D17617-248D-41C9-953E-0806B9EFF702}"/>
              </a:ext>
            </a:extLst>
          </p:cNvPr>
          <p:cNvSpPr>
            <a:spLocks noGrp="1"/>
          </p:cNvSpPr>
          <p:nvPr>
            <p:ph type="body" idx="1"/>
          </p:nvPr>
        </p:nvSpPr>
        <p:spPr>
          <a:xfrm>
            <a:off x="540000" y="4988476"/>
            <a:ext cx="4500561" cy="1320249"/>
          </a:xfrm>
        </p:spPr>
        <p:txBody>
          <a:bodyPr vert="horz" lIns="91440" tIns="45720" rIns="91440" bIns="45720" rtlCol="0">
            <a:normAutofit/>
          </a:bodyPr>
          <a:lstStyle/>
          <a:p>
            <a:r>
              <a:rPr lang="en-US" sz="1600">
                <a:solidFill>
                  <a:srgbClr val="FFFFFF"/>
                </a:solidFill>
              </a:rPr>
              <a:t>Chapter 20; based on tb</a:t>
            </a:r>
          </a:p>
        </p:txBody>
      </p:sp>
    </p:spTree>
    <p:extLst>
      <p:ext uri="{BB962C8B-B14F-4D97-AF65-F5344CB8AC3E}">
        <p14:creationId xmlns:p14="http://schemas.microsoft.com/office/powerpoint/2010/main" val="7877474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153F51-FCCD-46FA-AD5A-6C1258D3D124}"/>
              </a:ext>
            </a:extLst>
          </p:cNvPr>
          <p:cNvSpPr>
            <a:spLocks noGrp="1"/>
          </p:cNvSpPr>
          <p:nvPr>
            <p:ph type="title"/>
          </p:nvPr>
        </p:nvSpPr>
        <p:spPr/>
        <p:txBody>
          <a:bodyPr/>
          <a:lstStyle/>
          <a:p>
            <a:r>
              <a:rPr lang="en-CA" dirty="0"/>
              <a:t>Alternation of Generations</a:t>
            </a:r>
          </a:p>
        </p:txBody>
      </p:sp>
      <p:sp>
        <p:nvSpPr>
          <p:cNvPr id="5" name="Content Placeholder 4">
            <a:extLst>
              <a:ext uri="{FF2B5EF4-FFF2-40B4-BE49-F238E27FC236}">
                <a16:creationId xmlns:a16="http://schemas.microsoft.com/office/drawing/2014/main" id="{927DE54A-27FF-49AA-8591-E43DFBCFA2A5}"/>
              </a:ext>
            </a:extLst>
          </p:cNvPr>
          <p:cNvSpPr>
            <a:spLocks noGrp="1"/>
          </p:cNvSpPr>
          <p:nvPr>
            <p:ph idx="1"/>
          </p:nvPr>
        </p:nvSpPr>
        <p:spPr/>
        <p:txBody>
          <a:bodyPr/>
          <a:lstStyle/>
          <a:p>
            <a:endParaRPr lang="en-CA" dirty="0"/>
          </a:p>
        </p:txBody>
      </p:sp>
      <p:pic>
        <p:nvPicPr>
          <p:cNvPr id="3074" name="Picture 2" descr="Figure 21.4">
            <a:extLst>
              <a:ext uri="{FF2B5EF4-FFF2-40B4-BE49-F238E27FC236}">
                <a16:creationId xmlns:a16="http://schemas.microsoft.com/office/drawing/2014/main" id="{F5E4F2F2-9A82-4F96-9AE4-C26823D0C6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746" y="1549868"/>
            <a:ext cx="10130508" cy="5033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0685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2B20A-01FE-6D2B-9948-DE273FE775A9}"/>
              </a:ext>
            </a:extLst>
          </p:cNvPr>
          <p:cNvSpPr>
            <a:spLocks noGrp="1"/>
          </p:cNvSpPr>
          <p:nvPr>
            <p:ph type="title"/>
          </p:nvPr>
        </p:nvSpPr>
        <p:spPr/>
        <p:txBody>
          <a:bodyPr/>
          <a:lstStyle/>
          <a:p>
            <a:r>
              <a:rPr lang="en-CA" dirty="0"/>
              <a:t>Discussion Questions</a:t>
            </a:r>
          </a:p>
        </p:txBody>
      </p:sp>
      <p:sp>
        <p:nvSpPr>
          <p:cNvPr id="3" name="Content Placeholder 2">
            <a:extLst>
              <a:ext uri="{FF2B5EF4-FFF2-40B4-BE49-F238E27FC236}">
                <a16:creationId xmlns:a16="http://schemas.microsoft.com/office/drawing/2014/main" id="{026FA0E6-EAD1-E1BB-4601-D3AAFEEE7E8F}"/>
              </a:ext>
            </a:extLst>
          </p:cNvPr>
          <p:cNvSpPr>
            <a:spLocks noGrp="1"/>
          </p:cNvSpPr>
          <p:nvPr>
            <p:ph idx="1"/>
          </p:nvPr>
        </p:nvSpPr>
        <p:spPr/>
        <p:txBody>
          <a:bodyPr>
            <a:normAutofit fontScale="92500" lnSpcReduction="20000"/>
          </a:bodyPr>
          <a:lstStyle/>
          <a:p>
            <a:pPr marL="514350" indent="-514350">
              <a:buFont typeface="+mj-lt"/>
              <a:buAutoNum type="arabicPeriod"/>
            </a:pPr>
            <a:r>
              <a:rPr lang="en-CA" dirty="0"/>
              <a:t>How does reproduction in Kingdom Plantae differ from reproduction in Kingdom Animalia? (Note: humans are animals.) Which steps/stages are similar? Which steps/stages are unique to Plantae?</a:t>
            </a:r>
          </a:p>
          <a:p>
            <a:pPr marL="0" indent="0">
              <a:buNone/>
            </a:pPr>
            <a:r>
              <a:rPr lang="en-CA" dirty="0"/>
              <a:t>2. Imagine you are a plant (diploid sporophyte generation).</a:t>
            </a:r>
          </a:p>
          <a:p>
            <a:pPr marL="964350" lvl="1" indent="-514350">
              <a:buFont typeface="+mj-lt"/>
              <a:buAutoNum type="alphaLcParenR"/>
            </a:pPr>
            <a:r>
              <a:rPr lang="en-CA" dirty="0"/>
              <a:t>How would your family tree look? Include your theoretical children in this family tree. </a:t>
            </a:r>
          </a:p>
          <a:p>
            <a:pPr marL="964350" lvl="1" indent="-514350">
              <a:buFont typeface="+mj-lt"/>
              <a:buAutoNum type="alphaLcParenR"/>
            </a:pPr>
            <a:r>
              <a:rPr lang="en-CA" dirty="0"/>
              <a:t>If asked the question “Who do you look the most like: mom or dad?” how would you respond as a plant? Explain your answer. </a:t>
            </a:r>
          </a:p>
        </p:txBody>
      </p:sp>
    </p:spTree>
    <p:extLst>
      <p:ext uri="{BB962C8B-B14F-4D97-AF65-F5344CB8AC3E}">
        <p14:creationId xmlns:p14="http://schemas.microsoft.com/office/powerpoint/2010/main" val="19225405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EF1E2-DBE1-47F0-ADDF-B547AC68AEFC}"/>
              </a:ext>
            </a:extLst>
          </p:cNvPr>
          <p:cNvSpPr>
            <a:spLocks noGrp="1"/>
          </p:cNvSpPr>
          <p:nvPr>
            <p:ph type="title"/>
          </p:nvPr>
        </p:nvSpPr>
        <p:spPr/>
        <p:txBody>
          <a:bodyPr/>
          <a:lstStyle/>
          <a:p>
            <a:r>
              <a:rPr lang="en-CA" i="1" dirty="0"/>
              <a:t>Chlamydomonas</a:t>
            </a:r>
          </a:p>
        </p:txBody>
      </p:sp>
      <p:sp>
        <p:nvSpPr>
          <p:cNvPr id="3" name="Content Placeholder 2">
            <a:extLst>
              <a:ext uri="{FF2B5EF4-FFF2-40B4-BE49-F238E27FC236}">
                <a16:creationId xmlns:a16="http://schemas.microsoft.com/office/drawing/2014/main" id="{04634C12-34F4-4D74-B9B1-36B6F5DE9C91}"/>
              </a:ext>
            </a:extLst>
          </p:cNvPr>
          <p:cNvSpPr>
            <a:spLocks noGrp="1"/>
          </p:cNvSpPr>
          <p:nvPr>
            <p:ph idx="1"/>
          </p:nvPr>
        </p:nvSpPr>
        <p:spPr/>
        <p:txBody>
          <a:bodyPr/>
          <a:lstStyle/>
          <a:p>
            <a:r>
              <a:rPr lang="en-CA" dirty="0"/>
              <a:t>Unicellular green algae</a:t>
            </a:r>
          </a:p>
          <a:p>
            <a:r>
              <a:rPr lang="en-CA" dirty="0"/>
              <a:t>Reproduces asexually (mitosis) under favourable conditions</a:t>
            </a:r>
          </a:p>
          <a:p>
            <a:r>
              <a:rPr lang="en-CA" dirty="0"/>
              <a:t>Poor environmental conditions:</a:t>
            </a:r>
          </a:p>
          <a:p>
            <a:pPr lvl="1"/>
            <a:r>
              <a:rPr lang="en-CA" dirty="0">
                <a:sym typeface="Wingdings" panose="05000000000000000000" pitchFamily="2" charset="2"/>
              </a:rPr>
              <a:t>Mitotic production of gametes (+ or -) </a:t>
            </a:r>
          </a:p>
          <a:p>
            <a:pPr lvl="1"/>
            <a:r>
              <a:rPr lang="en-CA" dirty="0">
                <a:sym typeface="Wingdings" panose="05000000000000000000" pitchFamily="2" charset="2"/>
              </a:rPr>
              <a:t>Fusion into diploid zygote with thick outer wall  dormant</a:t>
            </a:r>
          </a:p>
          <a:p>
            <a:pPr lvl="1"/>
            <a:r>
              <a:rPr lang="en-CA" dirty="0">
                <a:sym typeface="Wingdings" panose="05000000000000000000" pitchFamily="2" charset="2"/>
              </a:rPr>
              <a:t>When conditions become favourable, zygote grows and undergoes meiosis (produce 4 haploid cells)</a:t>
            </a:r>
            <a:endParaRPr lang="en-CA" dirty="0"/>
          </a:p>
        </p:txBody>
      </p:sp>
    </p:spTree>
    <p:extLst>
      <p:ext uri="{BB962C8B-B14F-4D97-AF65-F5344CB8AC3E}">
        <p14:creationId xmlns:p14="http://schemas.microsoft.com/office/powerpoint/2010/main" val="28699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EF1E2-DBE1-47F0-ADDF-B547AC68AEFC}"/>
              </a:ext>
            </a:extLst>
          </p:cNvPr>
          <p:cNvSpPr>
            <a:spLocks noGrp="1"/>
          </p:cNvSpPr>
          <p:nvPr>
            <p:ph type="title"/>
          </p:nvPr>
        </p:nvSpPr>
        <p:spPr/>
        <p:txBody>
          <a:bodyPr/>
          <a:lstStyle/>
          <a:p>
            <a:r>
              <a:rPr lang="en-CA" i="1" dirty="0"/>
              <a:t>Chlamydomonas</a:t>
            </a:r>
          </a:p>
        </p:txBody>
      </p:sp>
      <p:pic>
        <p:nvPicPr>
          <p:cNvPr id="5126" name="Picture 6" descr="Zygotic life cycle, illustrated by the unicellular flagellate genus  Chlamydomonas - Biology Forums Gallery">
            <a:extLst>
              <a:ext uri="{FF2B5EF4-FFF2-40B4-BE49-F238E27FC236}">
                <a16:creationId xmlns:a16="http://schemas.microsoft.com/office/drawing/2014/main" id="{14516B8C-7DF9-4FA4-AB1A-FAC18EB222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4567" y="1457505"/>
            <a:ext cx="9652000" cy="5246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4186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C384E-0A39-4699-A684-4FC6D6FFF87F}"/>
              </a:ext>
            </a:extLst>
          </p:cNvPr>
          <p:cNvSpPr>
            <a:spLocks noGrp="1"/>
          </p:cNvSpPr>
          <p:nvPr>
            <p:ph type="title"/>
          </p:nvPr>
        </p:nvSpPr>
        <p:spPr/>
        <p:txBody>
          <a:bodyPr/>
          <a:lstStyle/>
          <a:p>
            <a:r>
              <a:rPr lang="en-CA" i="1"/>
              <a:t>Ulva</a:t>
            </a:r>
            <a:endParaRPr lang="en-CA" i="1" dirty="0"/>
          </a:p>
        </p:txBody>
      </p:sp>
      <p:sp>
        <p:nvSpPr>
          <p:cNvPr id="3" name="Content Placeholder 2">
            <a:extLst>
              <a:ext uri="{FF2B5EF4-FFF2-40B4-BE49-F238E27FC236}">
                <a16:creationId xmlns:a16="http://schemas.microsoft.com/office/drawing/2014/main" id="{5E50FE15-AB3F-4FB1-B026-E46214025FF9}"/>
              </a:ext>
            </a:extLst>
          </p:cNvPr>
          <p:cNvSpPr>
            <a:spLocks noGrp="1"/>
          </p:cNvSpPr>
          <p:nvPr>
            <p:ph idx="1"/>
          </p:nvPr>
        </p:nvSpPr>
        <p:spPr>
          <a:xfrm>
            <a:off x="540000" y="1549869"/>
            <a:ext cx="4232025" cy="4575052"/>
          </a:xfrm>
        </p:spPr>
        <p:txBody>
          <a:bodyPr/>
          <a:lstStyle/>
          <a:p>
            <a:r>
              <a:rPr lang="en-CA" dirty="0"/>
              <a:t>Diploid sporophyte and haploid gametophyte generations are both multicellular and look almost identical</a:t>
            </a:r>
          </a:p>
          <a:p>
            <a:r>
              <a:rPr lang="en-CA" dirty="0"/>
              <a:t>No dormant stage</a:t>
            </a:r>
          </a:p>
          <a:p>
            <a:endParaRPr lang="en-CA" dirty="0"/>
          </a:p>
          <a:p>
            <a:endParaRPr lang="en-CA" dirty="0"/>
          </a:p>
        </p:txBody>
      </p:sp>
      <p:pic>
        <p:nvPicPr>
          <p:cNvPr id="6146" name="Picture 2" descr="fnl Flashcards | Quizlet">
            <a:extLst>
              <a:ext uri="{FF2B5EF4-FFF2-40B4-BE49-F238E27FC236}">
                <a16:creationId xmlns:a16="http://schemas.microsoft.com/office/drawing/2014/main" id="{A3A0BBC0-B526-4737-A74E-1EA5661A37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4014" y="713434"/>
            <a:ext cx="6263295" cy="5411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163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88A8E-806B-488B-945B-721FAABAF2F2}"/>
              </a:ext>
            </a:extLst>
          </p:cNvPr>
          <p:cNvSpPr>
            <a:spLocks noGrp="1"/>
          </p:cNvSpPr>
          <p:nvPr>
            <p:ph type="title"/>
          </p:nvPr>
        </p:nvSpPr>
        <p:spPr/>
        <p:txBody>
          <a:bodyPr/>
          <a:lstStyle/>
          <a:p>
            <a:r>
              <a:rPr lang="en-CA" i="1" dirty="0"/>
              <a:t>Fucus</a:t>
            </a:r>
          </a:p>
        </p:txBody>
      </p:sp>
      <p:sp>
        <p:nvSpPr>
          <p:cNvPr id="3" name="Content Placeholder 2">
            <a:extLst>
              <a:ext uri="{FF2B5EF4-FFF2-40B4-BE49-F238E27FC236}">
                <a16:creationId xmlns:a16="http://schemas.microsoft.com/office/drawing/2014/main" id="{786153F2-5062-40E8-9D97-033004A26FE4}"/>
              </a:ext>
            </a:extLst>
          </p:cNvPr>
          <p:cNvSpPr>
            <a:spLocks noGrp="1"/>
          </p:cNvSpPr>
          <p:nvPr>
            <p:ph idx="1"/>
          </p:nvPr>
        </p:nvSpPr>
        <p:spPr>
          <a:xfrm>
            <a:off x="540000" y="1549869"/>
            <a:ext cx="5461734" cy="4575052"/>
          </a:xfrm>
        </p:spPr>
        <p:txBody>
          <a:bodyPr/>
          <a:lstStyle/>
          <a:p>
            <a:r>
              <a:rPr lang="en-CA" dirty="0"/>
              <a:t>Multicellular diploid sporophyte</a:t>
            </a:r>
          </a:p>
          <a:p>
            <a:r>
              <a:rPr lang="en-CA" dirty="0"/>
              <a:t>Unicellular haploid gametophyte (on the tips of the </a:t>
            </a:r>
            <a:r>
              <a:rPr lang="en-CA" i="1" dirty="0"/>
              <a:t>Fucus</a:t>
            </a:r>
            <a:r>
              <a:rPr lang="en-CA" dirty="0"/>
              <a:t> blades) produces eggs or sperm</a:t>
            </a:r>
          </a:p>
        </p:txBody>
      </p:sp>
      <p:pic>
        <p:nvPicPr>
          <p:cNvPr id="8198" name="Picture 6" descr="The Brown Alga Fucus vesiculosus (Bladderwrack) - Reproduction and Life  Cycle">
            <a:extLst>
              <a:ext uri="{FF2B5EF4-FFF2-40B4-BE49-F238E27FC236}">
                <a16:creationId xmlns:a16="http://schemas.microsoft.com/office/drawing/2014/main" id="{77FBAF76-438B-4A04-83BA-96D5B8AE75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6485" y="1116481"/>
            <a:ext cx="6125019" cy="42827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D02E0C3-3661-4400-BC1D-1B8BC07D2B62}"/>
              </a:ext>
            </a:extLst>
          </p:cNvPr>
          <p:cNvSpPr txBox="1"/>
          <p:nvPr/>
        </p:nvSpPr>
        <p:spPr>
          <a:xfrm>
            <a:off x="5749735" y="5478590"/>
            <a:ext cx="6125019" cy="646331"/>
          </a:xfrm>
          <a:prstGeom prst="rect">
            <a:avLst/>
          </a:prstGeom>
          <a:noFill/>
        </p:spPr>
        <p:txBody>
          <a:bodyPr wrap="square" rtlCol="0">
            <a:spAutoFit/>
          </a:bodyPr>
          <a:lstStyle/>
          <a:p>
            <a:r>
              <a:rPr lang="en-CA" dirty="0"/>
              <a:t>Life cycle of </a:t>
            </a:r>
            <a:r>
              <a:rPr lang="en-CA" i="1" dirty="0"/>
              <a:t>Fucus</a:t>
            </a:r>
            <a:r>
              <a:rPr lang="en-CA" dirty="0"/>
              <a:t> spp. Note: a single diploid sporophyte will produce both male and female gametophytes.</a:t>
            </a:r>
          </a:p>
        </p:txBody>
      </p:sp>
    </p:spTree>
    <p:extLst>
      <p:ext uri="{BB962C8B-B14F-4D97-AF65-F5344CB8AC3E}">
        <p14:creationId xmlns:p14="http://schemas.microsoft.com/office/powerpoint/2010/main" val="399012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43BE7-AE00-438C-969D-24FDB43D0A5D}"/>
              </a:ext>
            </a:extLst>
          </p:cNvPr>
          <p:cNvSpPr>
            <a:spLocks noGrp="1"/>
          </p:cNvSpPr>
          <p:nvPr>
            <p:ph type="title"/>
          </p:nvPr>
        </p:nvSpPr>
        <p:spPr/>
        <p:txBody>
          <a:bodyPr/>
          <a:lstStyle/>
          <a:p>
            <a:r>
              <a:rPr lang="en-CA" dirty="0"/>
              <a:t>A Note on Gametes</a:t>
            </a:r>
          </a:p>
        </p:txBody>
      </p:sp>
      <p:sp>
        <p:nvSpPr>
          <p:cNvPr id="3" name="Content Placeholder 2">
            <a:extLst>
              <a:ext uri="{FF2B5EF4-FFF2-40B4-BE49-F238E27FC236}">
                <a16:creationId xmlns:a16="http://schemas.microsoft.com/office/drawing/2014/main" id="{9DB25FB4-74A8-4873-8592-AA3723BF9D0A}"/>
              </a:ext>
            </a:extLst>
          </p:cNvPr>
          <p:cNvSpPr>
            <a:spLocks noGrp="1"/>
          </p:cNvSpPr>
          <p:nvPr>
            <p:ph idx="1"/>
          </p:nvPr>
        </p:nvSpPr>
        <p:spPr>
          <a:xfrm>
            <a:off x="540000" y="1549868"/>
            <a:ext cx="11101136" cy="5079531"/>
          </a:xfrm>
        </p:spPr>
        <p:txBody>
          <a:bodyPr/>
          <a:lstStyle/>
          <a:p>
            <a:r>
              <a:rPr lang="en-CA" b="1" dirty="0">
                <a:solidFill>
                  <a:schemeClr val="accent3">
                    <a:lumMod val="60000"/>
                    <a:lumOff val="40000"/>
                  </a:schemeClr>
                </a:solidFill>
              </a:rPr>
              <a:t>Isogamy</a:t>
            </a:r>
            <a:r>
              <a:rPr lang="en-CA" dirty="0">
                <a:solidFill>
                  <a:schemeClr val="accent3">
                    <a:lumMod val="60000"/>
                    <a:lumOff val="40000"/>
                  </a:schemeClr>
                </a:solidFill>
              </a:rPr>
              <a:t>: </a:t>
            </a:r>
            <a:r>
              <a:rPr lang="en-CA" dirty="0"/>
              <a:t>where </a:t>
            </a:r>
            <a:br>
              <a:rPr lang="en-CA" dirty="0"/>
            </a:br>
            <a:r>
              <a:rPr lang="en-CA" dirty="0"/>
              <a:t>both types of gametes </a:t>
            </a:r>
            <a:br>
              <a:rPr lang="en-CA" dirty="0"/>
            </a:br>
            <a:r>
              <a:rPr lang="en-CA" dirty="0"/>
              <a:t>appear identical </a:t>
            </a:r>
            <a:br>
              <a:rPr lang="en-CA" dirty="0"/>
            </a:br>
            <a:r>
              <a:rPr lang="en-CA" dirty="0"/>
              <a:t>(e.g. </a:t>
            </a:r>
            <a:r>
              <a:rPr lang="en-CA" i="1" dirty="0"/>
              <a:t>Chlamydomonas</a:t>
            </a:r>
            <a:r>
              <a:rPr lang="en-CA" dirty="0"/>
              <a:t>)</a:t>
            </a:r>
          </a:p>
          <a:p>
            <a:r>
              <a:rPr lang="en-CA" b="1" dirty="0">
                <a:solidFill>
                  <a:schemeClr val="accent3">
                    <a:lumMod val="60000"/>
                    <a:lumOff val="40000"/>
                  </a:schemeClr>
                </a:solidFill>
              </a:rPr>
              <a:t>Heterogamy</a:t>
            </a:r>
            <a:r>
              <a:rPr lang="en-CA" dirty="0">
                <a:solidFill>
                  <a:schemeClr val="accent3">
                    <a:lumMod val="60000"/>
                    <a:lumOff val="40000"/>
                  </a:schemeClr>
                </a:solidFill>
              </a:rPr>
              <a:t>: </a:t>
            </a:r>
            <a:r>
              <a:rPr lang="en-CA" dirty="0"/>
              <a:t>where </a:t>
            </a:r>
            <a:br>
              <a:rPr lang="en-CA" dirty="0"/>
            </a:br>
            <a:r>
              <a:rPr lang="en-CA" dirty="0"/>
              <a:t>both types of gametes </a:t>
            </a:r>
            <a:br>
              <a:rPr lang="en-CA" dirty="0"/>
            </a:br>
            <a:r>
              <a:rPr lang="en-CA" dirty="0"/>
              <a:t>appear different (e.g. </a:t>
            </a:r>
            <a:r>
              <a:rPr lang="en-CA" i="1" dirty="0"/>
              <a:t>Fucus </a:t>
            </a:r>
            <a:r>
              <a:rPr lang="en-CA" dirty="0"/>
              <a:t>with distinct sperm and egg)</a:t>
            </a:r>
          </a:p>
          <a:p>
            <a:endParaRPr lang="en-CA" dirty="0"/>
          </a:p>
          <a:p>
            <a:pPr lvl="1"/>
            <a:endParaRPr lang="en-CA" dirty="0"/>
          </a:p>
        </p:txBody>
      </p:sp>
      <p:pic>
        <p:nvPicPr>
          <p:cNvPr id="7170" name="Picture 2" descr="TUICO that it is not possible to categorise them in ). O Fucus Cladophore,  Careevi algae) (a) ( (bioun (b) (c) Soumes ou Isotope Figure 1.5 Types of  gametes: (a) Isogametes of">
            <a:extLst>
              <a:ext uri="{FF2B5EF4-FFF2-40B4-BE49-F238E27FC236}">
                <a16:creationId xmlns:a16="http://schemas.microsoft.com/office/drawing/2014/main" id="{181600A7-A80A-4E5A-936E-E82F033FF1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68" t="7229" r="4332" b="17940"/>
          <a:stretch/>
        </p:blipFill>
        <p:spPr bwMode="auto">
          <a:xfrm>
            <a:off x="5289384" y="1841032"/>
            <a:ext cx="6458869" cy="346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77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CC0E3-B4CD-4317-B724-2EB2221D3C09}"/>
              </a:ext>
            </a:extLst>
          </p:cNvPr>
          <p:cNvSpPr>
            <a:spLocks noGrp="1"/>
          </p:cNvSpPr>
          <p:nvPr>
            <p:ph type="ctrTitle"/>
          </p:nvPr>
        </p:nvSpPr>
        <p:spPr/>
        <p:txBody>
          <a:bodyPr/>
          <a:lstStyle/>
          <a:p>
            <a:r>
              <a:rPr lang="en-CA" dirty="0"/>
              <a:t>Characteristics of Algae (20-1)</a:t>
            </a:r>
          </a:p>
        </p:txBody>
      </p:sp>
      <p:sp>
        <p:nvSpPr>
          <p:cNvPr id="7" name="Subtitle 6">
            <a:extLst>
              <a:ext uri="{FF2B5EF4-FFF2-40B4-BE49-F238E27FC236}">
                <a16:creationId xmlns:a16="http://schemas.microsoft.com/office/drawing/2014/main" id="{ADFFFC21-14B4-4C0D-96A4-ACAB440B41BB}"/>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3817805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37B18-767F-4352-9030-31C17936953D}"/>
              </a:ext>
            </a:extLst>
          </p:cNvPr>
          <p:cNvSpPr>
            <a:spLocks noGrp="1"/>
          </p:cNvSpPr>
          <p:nvPr>
            <p:ph type="title"/>
          </p:nvPr>
        </p:nvSpPr>
        <p:spPr/>
        <p:txBody>
          <a:bodyPr/>
          <a:lstStyle/>
          <a:p>
            <a:r>
              <a:rPr lang="en-CA" dirty="0"/>
              <a:t>Key Characteristics</a:t>
            </a:r>
          </a:p>
        </p:txBody>
      </p:sp>
      <p:sp>
        <p:nvSpPr>
          <p:cNvPr id="3" name="Content Placeholder 2">
            <a:extLst>
              <a:ext uri="{FF2B5EF4-FFF2-40B4-BE49-F238E27FC236}">
                <a16:creationId xmlns:a16="http://schemas.microsoft.com/office/drawing/2014/main" id="{CF47C5A1-CFDD-4AFA-BE8C-50778160A641}"/>
              </a:ext>
            </a:extLst>
          </p:cNvPr>
          <p:cNvSpPr>
            <a:spLocks noGrp="1"/>
          </p:cNvSpPr>
          <p:nvPr>
            <p:ph idx="1"/>
          </p:nvPr>
        </p:nvSpPr>
        <p:spPr/>
        <p:txBody>
          <a:bodyPr>
            <a:normAutofit lnSpcReduction="10000"/>
          </a:bodyPr>
          <a:lstStyle/>
          <a:p>
            <a:r>
              <a:rPr lang="en-CA" dirty="0"/>
              <a:t>Photosynthetic, have chlorophyll </a:t>
            </a:r>
            <a:r>
              <a:rPr lang="en-CA" i="1" dirty="0"/>
              <a:t>a</a:t>
            </a:r>
            <a:r>
              <a:rPr lang="en-CA" dirty="0"/>
              <a:t> (and sometimes other photosynthetic pigments)</a:t>
            </a:r>
          </a:p>
          <a:p>
            <a:r>
              <a:rPr lang="en-CA" dirty="0"/>
              <a:t>Eukaryotic</a:t>
            </a:r>
          </a:p>
          <a:p>
            <a:r>
              <a:rPr lang="en-CA" dirty="0"/>
              <a:t>Unicellular or multicellular</a:t>
            </a:r>
          </a:p>
          <a:p>
            <a:r>
              <a:rPr lang="en-CA" dirty="0"/>
              <a:t>Aquatic</a:t>
            </a:r>
          </a:p>
          <a:p>
            <a:r>
              <a:rPr lang="en-CA" dirty="0"/>
              <a:t>Classification debated; no clear definition on what ‘algae’ are</a:t>
            </a:r>
          </a:p>
        </p:txBody>
      </p:sp>
    </p:spTree>
    <p:extLst>
      <p:ext uri="{BB962C8B-B14F-4D97-AF65-F5344CB8AC3E}">
        <p14:creationId xmlns:p14="http://schemas.microsoft.com/office/powerpoint/2010/main" val="396550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B5C4E-7668-48A7-95BD-3EBEC10E73BA}"/>
              </a:ext>
            </a:extLst>
          </p:cNvPr>
          <p:cNvSpPr>
            <a:spLocks noGrp="1"/>
          </p:cNvSpPr>
          <p:nvPr>
            <p:ph type="title"/>
          </p:nvPr>
        </p:nvSpPr>
        <p:spPr/>
        <p:txBody>
          <a:bodyPr/>
          <a:lstStyle/>
          <a:p>
            <a:r>
              <a:rPr lang="en-CA" dirty="0"/>
              <a:t>Adaptations for Aquatic Living</a:t>
            </a:r>
          </a:p>
        </p:txBody>
      </p:sp>
      <p:sp>
        <p:nvSpPr>
          <p:cNvPr id="3" name="Content Placeholder 2">
            <a:extLst>
              <a:ext uri="{FF2B5EF4-FFF2-40B4-BE49-F238E27FC236}">
                <a16:creationId xmlns:a16="http://schemas.microsoft.com/office/drawing/2014/main" id="{8776F0D5-7DEE-4A21-BC3E-48AD4E4FA8F7}"/>
              </a:ext>
            </a:extLst>
          </p:cNvPr>
          <p:cNvSpPr>
            <a:spLocks noGrp="1"/>
          </p:cNvSpPr>
          <p:nvPr>
            <p:ph idx="1"/>
          </p:nvPr>
        </p:nvSpPr>
        <p:spPr/>
        <p:txBody>
          <a:bodyPr/>
          <a:lstStyle/>
          <a:p>
            <a:r>
              <a:rPr lang="en-CA" dirty="0"/>
              <a:t>Thin leaf-like structures; exchange gases and nutrients directly with surroundings </a:t>
            </a:r>
          </a:p>
          <a:p>
            <a:r>
              <a:rPr lang="en-CA" dirty="0"/>
              <a:t>No vascular system to transport water</a:t>
            </a:r>
          </a:p>
          <a:p>
            <a:r>
              <a:rPr lang="en-CA" dirty="0"/>
              <a:t>No stem structure (water provides sufficient support)</a:t>
            </a:r>
          </a:p>
          <a:p>
            <a:endParaRPr lang="en-CA" dirty="0"/>
          </a:p>
        </p:txBody>
      </p:sp>
    </p:spTree>
    <p:extLst>
      <p:ext uri="{BB962C8B-B14F-4D97-AF65-F5344CB8AC3E}">
        <p14:creationId xmlns:p14="http://schemas.microsoft.com/office/powerpoint/2010/main" val="74076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E818C-3A08-4BA4-AA3E-0ECA2F4BD94B}"/>
              </a:ext>
            </a:extLst>
          </p:cNvPr>
          <p:cNvSpPr>
            <a:spLocks noGrp="1"/>
          </p:cNvSpPr>
          <p:nvPr>
            <p:ph type="title"/>
          </p:nvPr>
        </p:nvSpPr>
        <p:spPr/>
        <p:txBody>
          <a:bodyPr>
            <a:normAutofit fontScale="90000"/>
          </a:bodyPr>
          <a:lstStyle/>
          <a:p>
            <a:r>
              <a:rPr lang="en-CA" dirty="0"/>
              <a:t>Chlorophyll and Accessory Pigments</a:t>
            </a:r>
          </a:p>
        </p:txBody>
      </p:sp>
      <p:sp>
        <p:nvSpPr>
          <p:cNvPr id="3" name="Content Placeholder 2">
            <a:extLst>
              <a:ext uri="{FF2B5EF4-FFF2-40B4-BE49-F238E27FC236}">
                <a16:creationId xmlns:a16="http://schemas.microsoft.com/office/drawing/2014/main" id="{80DEA6AC-900D-4F98-8A5A-1E93E7F5AEAD}"/>
              </a:ext>
            </a:extLst>
          </p:cNvPr>
          <p:cNvSpPr>
            <a:spLocks noGrp="1"/>
          </p:cNvSpPr>
          <p:nvPr>
            <p:ph idx="1"/>
          </p:nvPr>
        </p:nvSpPr>
        <p:spPr>
          <a:xfrm>
            <a:off x="540000" y="1549869"/>
            <a:ext cx="5821889" cy="4914640"/>
          </a:xfrm>
        </p:spPr>
        <p:txBody>
          <a:bodyPr>
            <a:normAutofit lnSpcReduction="10000"/>
          </a:bodyPr>
          <a:lstStyle/>
          <a:p>
            <a:r>
              <a:rPr lang="en-CA" dirty="0"/>
              <a:t>All algae have chlorophyll </a:t>
            </a:r>
            <a:r>
              <a:rPr lang="en-CA" i="1" dirty="0"/>
              <a:t>a</a:t>
            </a:r>
            <a:r>
              <a:rPr lang="en-CA" dirty="0"/>
              <a:t>, which</a:t>
            </a:r>
            <a:r>
              <a:rPr lang="en-CA" i="1" dirty="0"/>
              <a:t> </a:t>
            </a:r>
            <a:r>
              <a:rPr lang="en-CA" dirty="0"/>
              <a:t>uses red and violet light (scarce underwater)</a:t>
            </a:r>
          </a:p>
          <a:p>
            <a:r>
              <a:rPr lang="en-CA" dirty="0"/>
              <a:t>Algae often use different forms of chlorophyll (</a:t>
            </a:r>
            <a:r>
              <a:rPr lang="en-CA" i="1" dirty="0"/>
              <a:t>b</a:t>
            </a:r>
            <a:r>
              <a:rPr lang="en-CA" dirty="0"/>
              <a:t>, </a:t>
            </a:r>
            <a:r>
              <a:rPr lang="en-CA" i="1" dirty="0"/>
              <a:t>c</a:t>
            </a:r>
            <a:r>
              <a:rPr lang="en-CA" dirty="0"/>
              <a:t>, </a:t>
            </a:r>
            <a:r>
              <a:rPr lang="en-CA" i="1" dirty="0"/>
              <a:t>d</a:t>
            </a:r>
            <a:r>
              <a:rPr lang="en-CA" dirty="0"/>
              <a:t>) and/or </a:t>
            </a:r>
            <a:r>
              <a:rPr lang="en-CA" b="1" dirty="0"/>
              <a:t>accessory pigments</a:t>
            </a:r>
            <a:r>
              <a:rPr lang="en-CA" dirty="0"/>
              <a:t> to use other wavelengths of light</a:t>
            </a:r>
          </a:p>
        </p:txBody>
      </p:sp>
      <p:pic>
        <p:nvPicPr>
          <p:cNvPr id="1028" name="Picture 4" descr="Diving into underwater photogrammetry | Pix4D">
            <a:extLst>
              <a:ext uri="{FF2B5EF4-FFF2-40B4-BE49-F238E27FC236}">
                <a16:creationId xmlns:a16="http://schemas.microsoft.com/office/drawing/2014/main" id="{8D2F9294-97B7-4EF4-8A40-39124D19B38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4408"/>
          <a:stretch/>
        </p:blipFill>
        <p:spPr bwMode="auto">
          <a:xfrm>
            <a:off x="6643991" y="1318729"/>
            <a:ext cx="5404835" cy="4387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5500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E818C-3A08-4BA4-AA3E-0ECA2F4BD94B}"/>
              </a:ext>
            </a:extLst>
          </p:cNvPr>
          <p:cNvSpPr>
            <a:spLocks noGrp="1"/>
          </p:cNvSpPr>
          <p:nvPr>
            <p:ph type="title"/>
          </p:nvPr>
        </p:nvSpPr>
        <p:spPr/>
        <p:txBody>
          <a:bodyPr>
            <a:normAutofit fontScale="90000"/>
          </a:bodyPr>
          <a:lstStyle/>
          <a:p>
            <a:r>
              <a:rPr lang="en-CA" dirty="0"/>
              <a:t>Chlorophyll and Accessory Pigments</a:t>
            </a:r>
          </a:p>
        </p:txBody>
      </p:sp>
      <p:pic>
        <p:nvPicPr>
          <p:cNvPr id="1026" name="Picture 2" descr="Light absorption spectra for photosynthetic pigments | Download Scientific  Diagram">
            <a:extLst>
              <a:ext uri="{FF2B5EF4-FFF2-40B4-BE49-F238E27FC236}">
                <a16:creationId xmlns:a16="http://schemas.microsoft.com/office/drawing/2014/main" id="{D2F49500-C385-4836-88F7-CBA28E6635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868" y="1549869"/>
            <a:ext cx="7153442" cy="5145458"/>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68328732-3553-427D-95BD-03991D8BC864}"/>
              </a:ext>
            </a:extLst>
          </p:cNvPr>
          <p:cNvSpPr>
            <a:spLocks noGrp="1"/>
          </p:cNvSpPr>
          <p:nvPr>
            <p:ph idx="1"/>
          </p:nvPr>
        </p:nvSpPr>
        <p:spPr>
          <a:xfrm>
            <a:off x="7918314" y="1549869"/>
            <a:ext cx="3997461" cy="4914640"/>
          </a:xfrm>
        </p:spPr>
        <p:txBody>
          <a:bodyPr>
            <a:normAutofit fontScale="70000" lnSpcReduction="20000"/>
          </a:bodyPr>
          <a:lstStyle/>
          <a:p>
            <a:pPr marL="0" indent="0">
              <a:buNone/>
            </a:pPr>
            <a:r>
              <a:rPr lang="en-CA" dirty="0"/>
              <a:t>Absorption spectra for various photosynthetic pigments.</a:t>
            </a:r>
          </a:p>
          <a:p>
            <a:pPr marL="0" indent="0">
              <a:buNone/>
            </a:pPr>
            <a:r>
              <a:rPr lang="en-CA" dirty="0"/>
              <a:t>E.g. chlorophyll </a:t>
            </a:r>
            <a:r>
              <a:rPr lang="en-CA" i="1" dirty="0"/>
              <a:t>a</a:t>
            </a:r>
            <a:r>
              <a:rPr lang="en-CA" dirty="0"/>
              <a:t> uses violet and red light; phycocyanin uses green light.</a:t>
            </a:r>
          </a:p>
          <a:p>
            <a:pPr marL="0" indent="0">
              <a:buNone/>
            </a:pPr>
            <a:r>
              <a:rPr lang="en-CA" dirty="0"/>
              <a:t>Note: if a colour is absorbed, that algae will </a:t>
            </a:r>
            <a:r>
              <a:rPr lang="en-CA" b="1" i="1" dirty="0"/>
              <a:t>not </a:t>
            </a:r>
            <a:r>
              <a:rPr lang="en-CA" dirty="0"/>
              <a:t>appear that colour. Most plants are green because chlorophyll </a:t>
            </a:r>
            <a:r>
              <a:rPr lang="en-CA" i="1" dirty="0"/>
              <a:t>a</a:t>
            </a:r>
            <a:r>
              <a:rPr lang="en-CA" dirty="0"/>
              <a:t> absorbs the least green light. </a:t>
            </a:r>
          </a:p>
        </p:txBody>
      </p:sp>
    </p:spTree>
    <p:extLst>
      <p:ext uri="{BB962C8B-B14F-4D97-AF65-F5344CB8AC3E}">
        <p14:creationId xmlns:p14="http://schemas.microsoft.com/office/powerpoint/2010/main" val="709007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BF743-CC78-4A6F-8D36-67AA064C21BE}"/>
              </a:ext>
            </a:extLst>
          </p:cNvPr>
          <p:cNvSpPr>
            <a:spLocks noGrp="1"/>
          </p:cNvSpPr>
          <p:nvPr>
            <p:ph type="ctrTitle"/>
          </p:nvPr>
        </p:nvSpPr>
        <p:spPr/>
        <p:txBody>
          <a:bodyPr/>
          <a:lstStyle/>
          <a:p>
            <a:r>
              <a:rPr lang="en-CA" dirty="0"/>
              <a:t>Groups of Algae (20-2)</a:t>
            </a:r>
          </a:p>
        </p:txBody>
      </p:sp>
      <p:sp>
        <p:nvSpPr>
          <p:cNvPr id="5" name="Subtitle 4">
            <a:extLst>
              <a:ext uri="{FF2B5EF4-FFF2-40B4-BE49-F238E27FC236}">
                <a16:creationId xmlns:a16="http://schemas.microsoft.com/office/drawing/2014/main" id="{FB6447F5-69EA-40C6-A4E0-372A84DE8727}"/>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2428600612"/>
      </p:ext>
    </p:extLst>
  </p:cSld>
  <p:clrMapOvr>
    <a:masterClrMapping/>
  </p:clrMapOvr>
</p:sld>
</file>

<file path=ppt/theme/theme1.xml><?xml version="1.0" encoding="utf-8"?>
<a:theme xmlns:a="http://schemas.openxmlformats.org/drawingml/2006/main" name="GlowVTI">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lowVTI" id="{D5B5AA20-F6D3-43B8-AF6B-ECAF69256418}" vid="{93025AB5-1D44-4CD3-9BC3-729F6E11E0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26747</TotalTime>
  <Words>1232</Words>
  <Application>Microsoft Office PowerPoint</Application>
  <PresentationFormat>Widescreen</PresentationFormat>
  <Paragraphs>140</Paragraphs>
  <Slides>36</Slides>
  <Notes>9</Notes>
  <HiddenSlides>3</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Candara</vt:lpstr>
      <vt:lpstr>GlowVTI</vt:lpstr>
      <vt:lpstr>Kingdom Plantae </vt:lpstr>
      <vt:lpstr>PowerPoint Presentation</vt:lpstr>
      <vt:lpstr>Algae</vt:lpstr>
      <vt:lpstr>Characteristics of Algae (20-1)</vt:lpstr>
      <vt:lpstr>Key Characteristics</vt:lpstr>
      <vt:lpstr>Adaptations for Aquatic Living</vt:lpstr>
      <vt:lpstr>Chlorophyll and Accessory Pigments</vt:lpstr>
      <vt:lpstr>Chlorophyll and Accessory Pigments</vt:lpstr>
      <vt:lpstr>Groups of Algae (20-2)</vt:lpstr>
      <vt:lpstr>Groups of Algae Intro</vt:lpstr>
      <vt:lpstr>Chlorophyta (green algae)</vt:lpstr>
      <vt:lpstr>Chlamydomonas</vt:lpstr>
      <vt:lpstr>Colonial Green Algae</vt:lpstr>
      <vt:lpstr>Colonial Green Algae</vt:lpstr>
      <vt:lpstr>Colonial Green Algae</vt:lpstr>
      <vt:lpstr>Threadlike Green Algae</vt:lpstr>
      <vt:lpstr>Discussion</vt:lpstr>
      <vt:lpstr>Brown Algae (Phaeophyta)</vt:lpstr>
      <vt:lpstr>Brown Algae: Fucus Anatomy</vt:lpstr>
      <vt:lpstr>Brown Algae: Importance (ecology)</vt:lpstr>
      <vt:lpstr>Brown Algae: Importance (economic)</vt:lpstr>
      <vt:lpstr>Rhodophyta (Red Algae)</vt:lpstr>
      <vt:lpstr>Where Algae Fit into the World (20-4)</vt:lpstr>
      <vt:lpstr>Where Algae Fit Into the World</vt:lpstr>
      <vt:lpstr>Reproduction in Algae (20-3)</vt:lpstr>
      <vt:lpstr>Introduction</vt:lpstr>
      <vt:lpstr>Review: Reproduction Concepts</vt:lpstr>
      <vt:lpstr>PowerPoint Presentation</vt:lpstr>
      <vt:lpstr>Alternation of Generations</vt:lpstr>
      <vt:lpstr>Alternation of Generations</vt:lpstr>
      <vt:lpstr>Discussion Questions</vt:lpstr>
      <vt:lpstr>Chlamydomonas</vt:lpstr>
      <vt:lpstr>Chlamydomonas</vt:lpstr>
      <vt:lpstr>Ulva</vt:lpstr>
      <vt:lpstr>Fucus</vt:lpstr>
      <vt:lpstr>A Note on Gametes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Biochemistry</dc:title>
  <dc:creator>Linda Au</dc:creator>
  <cp:lastModifiedBy>Linda Au</cp:lastModifiedBy>
  <cp:revision>64</cp:revision>
  <dcterms:created xsi:type="dcterms:W3CDTF">2021-08-10T20:50:06Z</dcterms:created>
  <dcterms:modified xsi:type="dcterms:W3CDTF">2022-05-09T15:42:56Z</dcterms:modified>
</cp:coreProperties>
</file>