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59" r:id="rId5"/>
    <p:sldId id="261" r:id="rId6"/>
    <p:sldId id="260" r:id="rId7"/>
    <p:sldId id="262" r:id="rId8"/>
    <p:sldId id="263" r:id="rId9"/>
    <p:sldId id="264" r:id="rId10"/>
    <p:sldId id="274" r:id="rId11"/>
    <p:sldId id="275" r:id="rId12"/>
    <p:sldId id="273" r:id="rId13"/>
    <p:sldId id="272" r:id="rId14"/>
    <p:sldId id="265" r:id="rId15"/>
    <p:sldId id="266" r:id="rId16"/>
    <p:sldId id="267" r:id="rId17"/>
    <p:sldId id="268" r:id="rId18"/>
    <p:sldId id="269" r:id="rId19"/>
    <p:sldId id="270" r:id="rId20"/>
    <p:sldId id="271" r:id="rId21"/>
  </p:sldIdLst>
  <p:sldSz cx="9144000" cy="5143500" type="screen16x9"/>
  <p:notesSz cx="6858000" cy="9144000"/>
  <p:embeddedFontLst>
    <p:embeddedFont>
      <p:font typeface="Roboto Slab" panose="020B0604020202020204" charset="0"/>
      <p:regular r:id="rId23"/>
      <p:bold r:id="rId24"/>
    </p:embeddedFont>
    <p:embeddedFont>
      <p:font typeface="Source Sans Pro" panose="020B05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ce90e818aaddd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ce90e818aaddd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been employed by the public health agency to investigate an outbreak.</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the dropper of liquid represent? - potential passing of pathogen</a:t>
            </a:r>
            <a:endParaRPr/>
          </a:p>
        </p:txBody>
      </p:sp>
    </p:spTree>
    <p:extLst>
      <p:ext uri="{BB962C8B-B14F-4D97-AF65-F5344CB8AC3E}">
        <p14:creationId xmlns:p14="http://schemas.microsoft.com/office/powerpoint/2010/main" val="148158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ce90e818aaddd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ce90e818aaddd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been employed by the public health agency to investigate an outbreak.</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the dropper of liquid represent? - potential passing of pathogen</a:t>
            </a:r>
            <a:endParaRPr/>
          </a:p>
        </p:txBody>
      </p:sp>
    </p:spTree>
    <p:extLst>
      <p:ext uri="{BB962C8B-B14F-4D97-AF65-F5344CB8AC3E}">
        <p14:creationId xmlns:p14="http://schemas.microsoft.com/office/powerpoint/2010/main" val="219727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ce90e818aaddd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ce90e818aaddd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been employed by the public health agency to investigate an outbreak.</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the dropper of liquid represent? - potential passing of pathogen</a:t>
            </a:r>
            <a:endParaRPr/>
          </a:p>
        </p:txBody>
      </p:sp>
    </p:spTree>
    <p:extLst>
      <p:ext uri="{BB962C8B-B14F-4D97-AF65-F5344CB8AC3E}">
        <p14:creationId xmlns:p14="http://schemas.microsoft.com/office/powerpoint/2010/main" val="136522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ce90e818aadddd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ce90e818aadddd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ce90e818aadddd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ce90e818aadddd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ce90e818aadddd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2ce90e818aadddd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2ce90e818aadddd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2ce90e818aadddd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now try to figure out who patient zero is - first person infected &amp; passed the pathogen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ce90e818aadddd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ce90e818aadddd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respond to an outbreak? How can we minimize the number of people infected?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2ce90e818aadddd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2ce90e818aadddd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2ce90e818aadddd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2ce90e818aadddd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943c9e38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943c9e3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943c9e380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943c9e3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2ce90e818aadddd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2ce90e818aadddd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cases in news about various epidemics/outbreaks/pandemics - what are some examples?</a:t>
            </a:r>
            <a:endParaRPr/>
          </a:p>
          <a:p>
            <a:pPr marL="0" lvl="0" indent="0" algn="l" rtl="0">
              <a:spcBef>
                <a:spcPts val="0"/>
              </a:spcBef>
              <a:spcAft>
                <a:spcPts val="0"/>
              </a:spcAft>
              <a:buNone/>
            </a:pPr>
            <a:r>
              <a:rPr lang="en"/>
              <a:t>H1N1, Ebola</a:t>
            </a:r>
            <a:endParaRPr/>
          </a:p>
          <a:p>
            <a:pPr marL="0" lvl="0" indent="0" algn="l" rtl="0">
              <a:spcBef>
                <a:spcPts val="0"/>
              </a:spcBef>
              <a:spcAft>
                <a:spcPts val="0"/>
              </a:spcAft>
              <a:buNone/>
            </a:pPr>
            <a:r>
              <a:rPr lang="en"/>
              <a:t>Zika virus pandemic (reported in 78 countries)</a:t>
            </a:r>
            <a:endParaRPr/>
          </a:p>
          <a:p>
            <a:pPr marL="0" lvl="0" indent="0" algn="l" rtl="0">
              <a:spcBef>
                <a:spcPts val="0"/>
              </a:spcBef>
              <a:spcAft>
                <a:spcPts val="0"/>
              </a:spcAft>
              <a:buNone/>
            </a:pPr>
            <a:r>
              <a:rPr lang="en"/>
              <a:t>SARS pandemic (started as an epidemic in Southeast Asia)</a:t>
            </a:r>
            <a:endParaRPr/>
          </a:p>
          <a:p>
            <a:pPr marL="0" lvl="0" indent="0" algn="l" rtl="0">
              <a:spcBef>
                <a:spcPts val="0"/>
              </a:spcBef>
              <a:spcAft>
                <a:spcPts val="0"/>
              </a:spcAft>
              <a:buNone/>
            </a:pPr>
            <a:r>
              <a:rPr lang="en"/>
              <a:t>Measles outbreak in Samoa (a pacific island)...killed 20 so far. Very recent: last week.</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ce90e818aadddd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ce90e818aadddd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2ce90e818aadddd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2ce90e818aaddd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will look at the case of Typhoid Mary - Mary Mallon</a:t>
            </a:r>
            <a:endParaRPr dirty="0"/>
          </a:p>
          <a:p>
            <a:pPr marL="0" lvl="0" indent="0" algn="l" rtl="0">
              <a:spcBef>
                <a:spcPts val="0"/>
              </a:spcBef>
              <a:spcAft>
                <a:spcPts val="0"/>
              </a:spcAft>
              <a:buNone/>
            </a:pPr>
            <a:r>
              <a:rPr lang="en" dirty="0"/>
              <a:t>First person in the US identifies as an asymptomatic carrier of the pathogen associated with typhoid fever.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2ce90e818aadddd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2ce90e818aadddd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ce90e818aaddd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ce90e818aaddd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been employed by the public health agency to investigate an outbreak.</a:t>
            </a:r>
            <a:endParaRPr/>
          </a:p>
          <a:p>
            <a:pPr marL="0" lvl="0" indent="0" algn="l" rtl="0">
              <a:spcBef>
                <a:spcPts val="0"/>
              </a:spcBef>
              <a:spcAft>
                <a:spcPts val="0"/>
              </a:spcAft>
              <a:buNone/>
            </a:pPr>
            <a:endParaRPr/>
          </a:p>
          <a:p>
            <a:pPr marL="0" lvl="0" indent="0" algn="l" rtl="0">
              <a:spcBef>
                <a:spcPts val="0"/>
              </a:spcBef>
              <a:spcAft>
                <a:spcPts val="0"/>
              </a:spcAft>
              <a:buNone/>
            </a:pPr>
            <a:r>
              <a:rPr lang="en"/>
              <a:t>What does the dropper of liquid represent? - potential passing of pathogen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star.com/politics/federal/2020/10/07/a-steep-rise-in-new-covid-19-cases-is-showing-canada-what-true-epidemics-look-like.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apic.org/monthly_alerts/outbreaks-epidemics-and-pandemics-what-you-need-to-know/" TargetMode="External"/><Relationship Id="rId5" Type="http://schemas.openxmlformats.org/officeDocument/2006/relationships/hyperlink" Target="https://www.webmd.com/cold-and-flu/what-are-epidemics-pandemics-outbreaks#1" TargetMode="External"/><Relationship Id="rId4" Type="http://schemas.openxmlformats.org/officeDocument/2006/relationships/hyperlink" Target="http://www.vch.ca/Documents/facility-outbreak-bulleti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gLbJznLoo80"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1.5 - Spread of Diseases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Investigation Activity: Modelling the Spread of Disease</a:t>
            </a:r>
            <a:endParaRPr dirty="0"/>
          </a:p>
        </p:txBody>
      </p:sp>
      <p:sp>
        <p:nvSpPr>
          <p:cNvPr id="135" name="Google Shape;135;p2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dirty="0"/>
              <a:t>Instructions: *do not proceed unless told to*</a:t>
            </a:r>
            <a:endParaRPr i="1" dirty="0"/>
          </a:p>
          <a:p>
            <a:pPr marL="457200" lvl="0" indent="-381000" algn="l" rtl="0">
              <a:spcBef>
                <a:spcPts val="600"/>
              </a:spcBef>
              <a:spcAft>
                <a:spcPts val="0"/>
              </a:spcAft>
              <a:buSzPts val="2400"/>
              <a:buAutoNum type="arabicPeriod"/>
            </a:pPr>
            <a:r>
              <a:rPr lang="en-US" dirty="0"/>
              <a:t>Find a partner. </a:t>
            </a:r>
          </a:p>
          <a:p>
            <a:pPr marL="990600" lvl="1" indent="-457200">
              <a:spcBef>
                <a:spcPts val="600"/>
              </a:spcBef>
              <a:buFont typeface="+mj-lt"/>
              <a:buAutoNum type="alphaLcParenR"/>
            </a:pPr>
            <a:r>
              <a:rPr lang="en-US" dirty="0"/>
              <a:t>Write down partner’s name on your contact sheet.</a:t>
            </a:r>
          </a:p>
          <a:p>
            <a:pPr lvl="1">
              <a:spcBef>
                <a:spcPts val="600"/>
              </a:spcBef>
              <a:buAutoNum type="alphaLcParenR"/>
            </a:pPr>
            <a:r>
              <a:rPr lang="en-US" dirty="0"/>
              <a:t>Partner 1 will use the dropper to transfer 3 drops of your liquid into Partner 2’s container. </a:t>
            </a:r>
          </a:p>
          <a:p>
            <a:pPr lvl="1">
              <a:spcBef>
                <a:spcPts val="600"/>
              </a:spcBef>
              <a:buAutoNum type="alphaLcParenR"/>
            </a:pPr>
            <a:r>
              <a:rPr lang="en-US" dirty="0"/>
              <a:t>Partner 2 transfers 3 drops to Partner 1.</a:t>
            </a:r>
          </a:p>
          <a:p>
            <a:pPr marL="457200" lvl="0" indent="-381000" algn="l" rtl="0">
              <a:spcBef>
                <a:spcPts val="600"/>
              </a:spcBef>
              <a:spcAft>
                <a:spcPts val="0"/>
              </a:spcAft>
              <a:buSzPts val="2400"/>
              <a:buAutoNum type="arabicPeriod"/>
            </a:pPr>
            <a:r>
              <a:rPr lang="en-US" dirty="0"/>
              <a:t>Repeat step 1a-c two more times for Contact 2 and Contact 3. </a:t>
            </a:r>
          </a:p>
          <a:p>
            <a:pPr marL="457200" lvl="0" indent="-381000" algn="l" rtl="0">
              <a:spcBef>
                <a:spcPts val="600"/>
              </a:spcBef>
              <a:spcAft>
                <a:spcPts val="0"/>
              </a:spcAft>
              <a:buSzPts val="2400"/>
              <a:buAutoNum type="arabicPeriod"/>
            </a:pPr>
            <a:endParaRPr dirty="0"/>
          </a:p>
        </p:txBody>
      </p:sp>
      <p:sp>
        <p:nvSpPr>
          <p:cNvPr id="136" name="Google Shape;136;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8814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1000"/>
                                        <p:tgtEl>
                                          <p:spTgt spid="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Investigation Activity: Modelling the Spread of Disease</a:t>
            </a:r>
            <a:endParaRPr dirty="0"/>
          </a:p>
        </p:txBody>
      </p:sp>
      <p:sp>
        <p:nvSpPr>
          <p:cNvPr id="135" name="Google Shape;135;p2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i="1" dirty="0"/>
              <a:t>Clean-up</a:t>
            </a:r>
            <a:endParaRPr i="1" dirty="0"/>
          </a:p>
          <a:p>
            <a:pPr marL="457200" lvl="0" indent="-381000" algn="l" rtl="0">
              <a:spcBef>
                <a:spcPts val="600"/>
              </a:spcBef>
              <a:spcAft>
                <a:spcPts val="0"/>
              </a:spcAft>
              <a:buSzPts val="2400"/>
              <a:buAutoNum type="arabicPeriod"/>
            </a:pPr>
            <a:r>
              <a:rPr lang="en-US" dirty="0"/>
              <a:t>Rinse beaker multiple times. </a:t>
            </a:r>
          </a:p>
          <a:p>
            <a:pPr marL="457200" lvl="0" indent="-381000" algn="l" rtl="0">
              <a:spcBef>
                <a:spcPts val="600"/>
              </a:spcBef>
              <a:spcAft>
                <a:spcPts val="0"/>
              </a:spcAft>
              <a:buSzPts val="2400"/>
              <a:buAutoNum type="arabicPeriod"/>
            </a:pPr>
            <a:r>
              <a:rPr lang="en-US" dirty="0"/>
              <a:t>Fill beaker with water and use it to fill the dropper multiple times with water to rinse the inside out. Rinse the outside of the dropper with water multiple times. </a:t>
            </a:r>
          </a:p>
          <a:p>
            <a:pPr marL="457200" lvl="0" indent="-381000" algn="l" rtl="0">
              <a:spcBef>
                <a:spcPts val="600"/>
              </a:spcBef>
              <a:spcAft>
                <a:spcPts val="0"/>
              </a:spcAft>
              <a:buSzPts val="2400"/>
              <a:buAutoNum type="arabicPeriod"/>
            </a:pPr>
            <a:r>
              <a:rPr lang="en-US" dirty="0"/>
              <a:t>Return materials as specified by your teacher. </a:t>
            </a:r>
            <a:endParaRPr dirty="0"/>
          </a:p>
        </p:txBody>
      </p:sp>
      <p:sp>
        <p:nvSpPr>
          <p:cNvPr id="136" name="Google Shape;136;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8766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44B7-C50A-4E4D-9BD6-BF229922ED8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25DB0296-BC90-4F02-8439-76D5BC94A5D9}"/>
              </a:ext>
            </a:extLst>
          </p:cNvPr>
          <p:cNvSpPr>
            <a:spLocks noGrp="1"/>
          </p:cNvSpPr>
          <p:nvPr>
            <p:ph type="body" idx="1"/>
          </p:nvPr>
        </p:nvSpPr>
        <p:spPr/>
        <p:txBody>
          <a:bodyPr/>
          <a:lstStyle/>
          <a:p>
            <a:pPr marL="76200" indent="0">
              <a:buNone/>
            </a:pPr>
            <a:r>
              <a:rPr lang="en-US" dirty="0"/>
              <a:t>End of slideshow. </a:t>
            </a:r>
            <a:endParaRPr lang="en-CA" dirty="0"/>
          </a:p>
        </p:txBody>
      </p:sp>
      <p:sp>
        <p:nvSpPr>
          <p:cNvPr id="4" name="Slide Number Placeholder 3">
            <a:extLst>
              <a:ext uri="{FF2B5EF4-FFF2-40B4-BE49-F238E27FC236}">
                <a16:creationId xmlns:a16="http://schemas.microsoft.com/office/drawing/2014/main" id="{2342530C-AC0D-4A93-96BC-F786FC6F2D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17977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35" name="Google Shape;135;p2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Instructions: *do not proceed unless told to*</a:t>
            </a:r>
            <a:endParaRPr i="1"/>
          </a:p>
          <a:p>
            <a:pPr marL="457200" lvl="0" indent="-381000" algn="l" rtl="0">
              <a:spcBef>
                <a:spcPts val="600"/>
              </a:spcBef>
              <a:spcAft>
                <a:spcPts val="0"/>
              </a:spcAft>
              <a:buSzPts val="2400"/>
              <a:buAutoNum type="arabicPeriod"/>
            </a:pPr>
            <a:r>
              <a:rPr lang="en"/>
              <a:t>Each student gets 1 cup &amp; 1 dropper</a:t>
            </a:r>
            <a:endParaRPr/>
          </a:p>
          <a:p>
            <a:pPr marL="457200" lvl="0" indent="-381000" algn="l" rtl="0">
              <a:spcBef>
                <a:spcPts val="0"/>
              </a:spcBef>
              <a:spcAft>
                <a:spcPts val="0"/>
              </a:spcAft>
              <a:buSzPts val="2400"/>
              <a:buAutoNum type="arabicPeriod"/>
            </a:pPr>
            <a:r>
              <a:rPr lang="en"/>
              <a:t>Transfer 1: find a classmate - use a dropper to draw in liquid from your own cup &amp; squeeze ~5 drops into your partner’s cup</a:t>
            </a:r>
            <a:endParaRPr/>
          </a:p>
          <a:p>
            <a:pPr marL="914400" lvl="1" indent="-381000" algn="l" rtl="0">
              <a:spcBef>
                <a:spcPts val="0"/>
              </a:spcBef>
              <a:spcAft>
                <a:spcPts val="0"/>
              </a:spcAft>
              <a:buSzPts val="2400"/>
              <a:buAutoNum type="alphaLcPeriod"/>
            </a:pPr>
            <a:r>
              <a:rPr lang="en"/>
              <a:t>Write down the name of this partner in the first column</a:t>
            </a:r>
            <a:endParaRPr/>
          </a:p>
          <a:p>
            <a:pPr marL="457200" lvl="0" indent="-381000" algn="l" rtl="0">
              <a:spcBef>
                <a:spcPts val="0"/>
              </a:spcBef>
              <a:spcAft>
                <a:spcPts val="0"/>
              </a:spcAft>
              <a:buSzPts val="2400"/>
              <a:buAutoNum type="arabicPeriod"/>
            </a:pPr>
            <a:r>
              <a:rPr lang="en"/>
              <a:t>Place the remaining liquid in your dropper back in your own cup</a:t>
            </a:r>
            <a:endParaRPr/>
          </a:p>
        </p:txBody>
      </p:sp>
      <p:sp>
        <p:nvSpPr>
          <p:cNvPr id="136" name="Google Shape;136;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2862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42" name="Google Shape;142;p21"/>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Instructions: *do not proceed unless told to*</a:t>
            </a:r>
            <a:endParaRPr/>
          </a:p>
          <a:p>
            <a:pPr marL="457200" lvl="0" indent="-381000" algn="l" rtl="0">
              <a:spcBef>
                <a:spcPts val="600"/>
              </a:spcBef>
              <a:spcAft>
                <a:spcPts val="0"/>
              </a:spcAft>
              <a:buSzPts val="2400"/>
              <a:buAutoNum type="arabicPeriod"/>
            </a:pPr>
            <a:r>
              <a:rPr lang="en"/>
              <a:t>Transfer 2: find a classmate - use a dropper to draw in liquid from your own cup &amp; squeeze ~5 drops into your partner’s cup</a:t>
            </a:r>
            <a:endParaRPr/>
          </a:p>
          <a:p>
            <a:pPr marL="914400" lvl="1" indent="-381000" algn="l" rtl="0">
              <a:spcBef>
                <a:spcPts val="0"/>
              </a:spcBef>
              <a:spcAft>
                <a:spcPts val="0"/>
              </a:spcAft>
              <a:buSzPts val="2400"/>
              <a:buAutoNum type="alphaLcPeriod"/>
            </a:pPr>
            <a:r>
              <a:rPr lang="en"/>
              <a:t>Write down the name of this partner in the second column</a:t>
            </a:r>
            <a:endParaRPr/>
          </a:p>
          <a:p>
            <a:pPr marL="457200" lvl="0" indent="-381000" algn="l" rtl="0">
              <a:spcBef>
                <a:spcPts val="0"/>
              </a:spcBef>
              <a:spcAft>
                <a:spcPts val="0"/>
              </a:spcAft>
              <a:buSzPts val="2400"/>
              <a:buAutoNum type="arabicPeriod"/>
            </a:pPr>
            <a:r>
              <a:rPr lang="en"/>
              <a:t>Place the remaining liquid in your dropper back in your own cup</a:t>
            </a:r>
            <a:endParaRPr/>
          </a:p>
        </p:txBody>
      </p:sp>
      <p:sp>
        <p:nvSpPr>
          <p:cNvPr id="143" name="Google Shape;143;p2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49" name="Google Shape;149;p22"/>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Instructions: *do not proceed unless told to*</a:t>
            </a:r>
            <a:endParaRPr/>
          </a:p>
          <a:p>
            <a:pPr marL="457200" lvl="0" indent="-381000" algn="l" rtl="0">
              <a:spcBef>
                <a:spcPts val="600"/>
              </a:spcBef>
              <a:spcAft>
                <a:spcPts val="0"/>
              </a:spcAft>
              <a:buSzPts val="2400"/>
              <a:buAutoNum type="arabicPeriod"/>
            </a:pPr>
            <a:r>
              <a:rPr lang="en"/>
              <a:t>Transfer 3: find a classmate - use a dropper to draw in liquid from your own cup &amp; squeeze ~5 drops into your partner’s cup</a:t>
            </a:r>
            <a:endParaRPr/>
          </a:p>
          <a:p>
            <a:pPr marL="914400" lvl="1" indent="-381000" algn="l" rtl="0">
              <a:spcBef>
                <a:spcPts val="0"/>
              </a:spcBef>
              <a:spcAft>
                <a:spcPts val="0"/>
              </a:spcAft>
              <a:buSzPts val="2400"/>
              <a:buAutoNum type="alphaLcPeriod"/>
            </a:pPr>
            <a:r>
              <a:rPr lang="en"/>
              <a:t>Write down the name of this partner in the last column</a:t>
            </a:r>
            <a:endParaRPr/>
          </a:p>
          <a:p>
            <a:pPr marL="457200" lvl="0" indent="-381000" algn="l" rtl="0">
              <a:spcBef>
                <a:spcPts val="0"/>
              </a:spcBef>
              <a:spcAft>
                <a:spcPts val="0"/>
              </a:spcAft>
              <a:buSzPts val="2400"/>
              <a:buAutoNum type="arabicPeriod"/>
            </a:pPr>
            <a:r>
              <a:rPr lang="en"/>
              <a:t>Place the remaining liquid in your dropper back in your own cup</a:t>
            </a:r>
            <a:endParaRPr/>
          </a:p>
        </p:txBody>
      </p:sp>
      <p:sp>
        <p:nvSpPr>
          <p:cNvPr id="150" name="Google Shape;150;p2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1000"/>
                                        <p:tgtEl>
                                          <p:spTgt spid="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56" name="Google Shape;156;p23"/>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Instructions: *do not proceed unless told to*</a:t>
            </a:r>
            <a:endParaRPr/>
          </a:p>
          <a:p>
            <a:pPr marL="457200" lvl="0" indent="-381000" algn="l" rtl="0">
              <a:spcBef>
                <a:spcPts val="600"/>
              </a:spcBef>
              <a:spcAft>
                <a:spcPts val="0"/>
              </a:spcAft>
              <a:buSzPts val="2400"/>
              <a:buAutoNum type="arabicPeriod"/>
            </a:pPr>
            <a:r>
              <a:rPr lang="en"/>
              <a:t>Once you have made 3 contacts, return to your seat</a:t>
            </a:r>
            <a:endParaRPr/>
          </a:p>
          <a:p>
            <a:pPr marL="457200" lvl="0" indent="-381000" algn="l" rtl="0">
              <a:spcBef>
                <a:spcPts val="0"/>
              </a:spcBef>
              <a:spcAft>
                <a:spcPts val="0"/>
              </a:spcAft>
              <a:buSzPts val="2400"/>
              <a:buAutoNum type="arabicPeriod"/>
            </a:pPr>
            <a:r>
              <a:rPr lang="en"/>
              <a:t>A teacher will put a drop of ‘infection indicator’ in everyone’s cup</a:t>
            </a:r>
            <a:endParaRPr/>
          </a:p>
          <a:p>
            <a:pPr marL="914400" lvl="1" indent="-381000" algn="l" rtl="0">
              <a:spcBef>
                <a:spcPts val="0"/>
              </a:spcBef>
              <a:spcAft>
                <a:spcPts val="0"/>
              </a:spcAft>
              <a:buSzPts val="2400"/>
              <a:buAutoNum type="alphaLcPeriod"/>
            </a:pPr>
            <a:r>
              <a:rPr lang="en"/>
              <a:t>Change of colour to pink = infected</a:t>
            </a:r>
            <a:endParaRPr/>
          </a:p>
          <a:p>
            <a:pPr marL="914400" lvl="1" indent="-381000" algn="l" rtl="0">
              <a:spcBef>
                <a:spcPts val="0"/>
              </a:spcBef>
              <a:spcAft>
                <a:spcPts val="0"/>
              </a:spcAft>
              <a:buSzPts val="2400"/>
              <a:buAutoNum type="alphaLcPeriod"/>
            </a:pPr>
            <a:r>
              <a:rPr lang="en"/>
              <a:t>Record on your sheet if you have been infected</a:t>
            </a:r>
            <a:endParaRPr/>
          </a:p>
          <a:p>
            <a:pPr marL="457200" lvl="0" indent="-381000" algn="l" rtl="0">
              <a:spcBef>
                <a:spcPts val="0"/>
              </a:spcBef>
              <a:spcAft>
                <a:spcPts val="0"/>
              </a:spcAft>
              <a:buSzPts val="2400"/>
              <a:buAutoNum type="arabicPeriod"/>
            </a:pPr>
            <a:r>
              <a:rPr lang="en"/>
              <a:t>If you have been infected, dispose liquid down the sink with plenty of water, rinse your cup, dropper &amp; return to your seat</a:t>
            </a:r>
            <a:endParaRPr/>
          </a:p>
        </p:txBody>
      </p:sp>
      <p:sp>
        <p:nvSpPr>
          <p:cNvPr id="157" name="Google Shape;157;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10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10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10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1000"/>
                                        <p:tgtEl>
                                          <p:spTgt spid="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Effect transition="in" filter="fade">
                                      <p:cBhvr>
                                        <p:cTn id="27" dur="1000"/>
                                        <p:tgtEl>
                                          <p:spTgt spid="1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5" end="5"/>
                                            </p:txEl>
                                          </p:spTgt>
                                        </p:tgtEl>
                                        <p:attrNameLst>
                                          <p:attrName>style.visibility</p:attrName>
                                        </p:attrNameLst>
                                      </p:cBhvr>
                                      <p:to>
                                        <p:strVal val="visible"/>
                                      </p:to>
                                    </p:set>
                                    <p:animEffect transition="in" filter="fade">
                                      <p:cBhvr>
                                        <p:cTn id="32" dur="1000"/>
                                        <p:tgtEl>
                                          <p:spTgt spid="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63" name="Google Shape;163;p24"/>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Recap &amp; Follow-Up:</a:t>
            </a:r>
            <a:endParaRPr i="1"/>
          </a:p>
          <a:p>
            <a:pPr marL="457200" lvl="0" indent="-381000" algn="l" rtl="0">
              <a:spcBef>
                <a:spcPts val="600"/>
              </a:spcBef>
              <a:spcAft>
                <a:spcPts val="0"/>
              </a:spcAft>
              <a:buSzPts val="2400"/>
              <a:buAutoNum type="arabicPeriod"/>
            </a:pPr>
            <a:r>
              <a:rPr lang="en"/>
              <a:t>Together we will fill in the tracking chart</a:t>
            </a:r>
            <a:endParaRPr/>
          </a:p>
          <a:p>
            <a:pPr marL="914400" lvl="1" indent="-381000" algn="l" rtl="0">
              <a:spcBef>
                <a:spcPts val="0"/>
              </a:spcBef>
              <a:spcAft>
                <a:spcPts val="0"/>
              </a:spcAft>
              <a:buSzPts val="2400"/>
              <a:buAutoNum type="alphaLcPeriod"/>
            </a:pPr>
            <a:r>
              <a:rPr lang="en"/>
              <a:t> initial student name on top</a:t>
            </a:r>
            <a:endParaRPr/>
          </a:p>
          <a:p>
            <a:pPr marL="914400" lvl="1" indent="-381000" algn="l" rtl="0">
              <a:spcBef>
                <a:spcPts val="0"/>
              </a:spcBef>
              <a:spcAft>
                <a:spcPts val="0"/>
              </a:spcAft>
              <a:buSzPts val="2400"/>
              <a:buAutoNum type="alphaLcPeriod"/>
            </a:pPr>
            <a:r>
              <a:rPr lang="en"/>
              <a:t>3 contacts made under</a:t>
            </a:r>
            <a:endParaRPr/>
          </a:p>
          <a:p>
            <a:pPr marL="457200" lvl="0" indent="-381000" algn="l" rtl="0">
              <a:spcBef>
                <a:spcPts val="0"/>
              </a:spcBef>
              <a:spcAft>
                <a:spcPts val="0"/>
              </a:spcAft>
              <a:buSzPts val="2400"/>
              <a:buAutoNum type="arabicPeriod"/>
            </a:pPr>
            <a:r>
              <a:rPr lang="en"/>
              <a:t>Highlight names of infected people</a:t>
            </a:r>
            <a:endParaRPr/>
          </a:p>
          <a:p>
            <a:pPr marL="457200" lvl="0" indent="-381000" algn="l" rtl="0">
              <a:spcBef>
                <a:spcPts val="0"/>
              </a:spcBef>
              <a:spcAft>
                <a:spcPts val="0"/>
              </a:spcAft>
              <a:buSzPts val="2400"/>
              <a:buAutoNum type="arabicPeriod"/>
            </a:pPr>
            <a:r>
              <a:rPr lang="en"/>
              <a:t>Can you determine the route the pathogen took to infect all these people?</a:t>
            </a:r>
            <a:endParaRPr/>
          </a:p>
          <a:p>
            <a:pPr marL="914400" lvl="1" indent="-381000" algn="l" rtl="0">
              <a:spcBef>
                <a:spcPts val="0"/>
              </a:spcBef>
              <a:spcAft>
                <a:spcPts val="0"/>
              </a:spcAft>
              <a:buSzPts val="2400"/>
              <a:buAutoNum type="alphaLcPeriod"/>
            </a:pPr>
            <a:r>
              <a:rPr lang="en"/>
              <a:t>Make a diagram on your worksheet</a:t>
            </a:r>
            <a:endParaRPr/>
          </a:p>
        </p:txBody>
      </p:sp>
      <p:sp>
        <p:nvSpPr>
          <p:cNvPr id="164" name="Google Shape;164;p2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10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fade">
                                      <p:cBhvr>
                                        <p:cTn id="27" dur="1000"/>
                                        <p:tgtEl>
                                          <p:spTgt spid="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fade">
                                      <p:cBhvr>
                                        <p:cTn id="32" dur="1000"/>
                                        <p:tgtEl>
                                          <p:spTgt spid="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
                                            <p:txEl>
                                              <p:pRg st="6" end="6"/>
                                            </p:txEl>
                                          </p:spTgt>
                                        </p:tgtEl>
                                        <p:attrNameLst>
                                          <p:attrName>style.visibility</p:attrName>
                                        </p:attrNameLst>
                                      </p:cBhvr>
                                      <p:to>
                                        <p:strVal val="visible"/>
                                      </p:to>
                                    </p:set>
                                    <p:animEffect transition="in" filter="fade">
                                      <p:cBhvr>
                                        <p:cTn id="37" dur="1000"/>
                                        <p:tgtEl>
                                          <p:spTgt spid="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Investigation Activity: Modelling the Spread of Disease</a:t>
            </a:r>
            <a:endParaRPr/>
          </a:p>
        </p:txBody>
      </p:sp>
      <p:sp>
        <p:nvSpPr>
          <p:cNvPr id="170" name="Google Shape;170;p2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i="1"/>
              <a:t>Recap &amp; Follow-Up:</a:t>
            </a:r>
            <a:endParaRPr i="1"/>
          </a:p>
          <a:p>
            <a:pPr marL="457200" lvl="0" indent="-381000" algn="l" rtl="0">
              <a:spcBef>
                <a:spcPts val="600"/>
              </a:spcBef>
              <a:spcAft>
                <a:spcPts val="0"/>
              </a:spcAft>
              <a:buSzPts val="2400"/>
              <a:buAutoNum type="arabicPeriod"/>
            </a:pPr>
            <a:r>
              <a:rPr lang="en"/>
              <a:t>How did this investigation model the spread of disease?</a:t>
            </a:r>
            <a:endParaRPr/>
          </a:p>
          <a:p>
            <a:pPr marL="457200" lvl="0" indent="-381000" algn="l" rtl="0">
              <a:spcBef>
                <a:spcPts val="0"/>
              </a:spcBef>
              <a:spcAft>
                <a:spcPts val="0"/>
              </a:spcAft>
              <a:buSzPts val="2400"/>
              <a:buAutoNum type="arabicPeriod"/>
            </a:pPr>
            <a:r>
              <a:rPr lang="en"/>
              <a:t>Did we determine who patient zero was?</a:t>
            </a:r>
            <a:endParaRPr/>
          </a:p>
          <a:p>
            <a:pPr marL="457200" lvl="0" indent="-381000" algn="l" rtl="0">
              <a:spcBef>
                <a:spcPts val="0"/>
              </a:spcBef>
              <a:spcAft>
                <a:spcPts val="0"/>
              </a:spcAft>
              <a:buSzPts val="2400"/>
              <a:buAutoNum type="arabicPeriod"/>
            </a:pPr>
            <a:r>
              <a:rPr lang="en"/>
              <a:t>How does tracking &amp; determining patient zero help public health authorities to stop the spread of disease?</a:t>
            </a:r>
            <a:endParaRPr/>
          </a:p>
        </p:txBody>
      </p:sp>
      <p:sp>
        <p:nvSpPr>
          <p:cNvPr id="171" name="Google Shape;171;p2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Virus Pamphlet</a:t>
            </a:r>
            <a:endParaRPr/>
          </a:p>
        </p:txBody>
      </p:sp>
      <p:sp>
        <p:nvSpPr>
          <p:cNvPr id="177" name="Google Shape;177;p26"/>
          <p:cNvSpPr txBox="1">
            <a:spLocks noGrp="1"/>
          </p:cNvSpPr>
          <p:nvPr>
            <p:ph type="body" idx="1"/>
          </p:nvPr>
        </p:nvSpPr>
        <p:spPr>
          <a:xfrm>
            <a:off x="786162" y="859075"/>
            <a:ext cx="36753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Each of you will be given an virus to look into in greater detail.</a:t>
            </a:r>
            <a:endParaRPr/>
          </a:p>
          <a:p>
            <a:pPr marL="0" lvl="0" indent="0" algn="l" rtl="0">
              <a:spcBef>
                <a:spcPts val="600"/>
              </a:spcBef>
              <a:spcAft>
                <a:spcPts val="0"/>
              </a:spcAft>
              <a:buNone/>
            </a:pPr>
            <a:endParaRPr/>
          </a:p>
          <a:p>
            <a:pPr marL="0" lvl="0" indent="0" algn="l" rtl="0">
              <a:spcBef>
                <a:spcPts val="600"/>
              </a:spcBef>
              <a:spcAft>
                <a:spcPts val="0"/>
              </a:spcAft>
              <a:buNone/>
            </a:pPr>
            <a:r>
              <a:rPr lang="en"/>
              <a:t>Your task is to create a pamphlet that gives your audience more information about the virus.</a:t>
            </a:r>
            <a:endParaRPr/>
          </a:p>
          <a:p>
            <a:pPr marL="0" lvl="0" indent="0" algn="l" rtl="0">
              <a:spcBef>
                <a:spcPts val="600"/>
              </a:spcBef>
              <a:spcAft>
                <a:spcPts val="0"/>
              </a:spcAft>
              <a:buNone/>
            </a:pPr>
            <a:endParaRPr/>
          </a:p>
          <a:p>
            <a:pPr marL="0" lvl="0" indent="0" algn="l" rtl="0">
              <a:spcBef>
                <a:spcPts val="600"/>
              </a:spcBef>
              <a:spcAft>
                <a:spcPts val="0"/>
              </a:spcAft>
              <a:buNone/>
            </a:pPr>
            <a:r>
              <a:rPr lang="en"/>
              <a:t>You will be assessed on accuracy of information, visual appeal and creativity. </a:t>
            </a:r>
            <a:endParaRPr/>
          </a:p>
        </p:txBody>
      </p:sp>
      <p:sp>
        <p:nvSpPr>
          <p:cNvPr id="178" name="Google Shape;178;p26"/>
          <p:cNvSpPr txBox="1">
            <a:spLocks noGrp="1"/>
          </p:cNvSpPr>
          <p:nvPr>
            <p:ph type="body" idx="2"/>
          </p:nvPr>
        </p:nvSpPr>
        <p:spPr>
          <a:xfrm>
            <a:off x="4682559" y="859064"/>
            <a:ext cx="36753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Information to Include:</a:t>
            </a:r>
            <a:endParaRPr/>
          </a:p>
          <a:p>
            <a:pPr marL="457200" lvl="0" indent="-355600" algn="l" rtl="0">
              <a:spcBef>
                <a:spcPts val="600"/>
              </a:spcBef>
              <a:spcAft>
                <a:spcPts val="0"/>
              </a:spcAft>
              <a:buSzPts val="2000"/>
              <a:buChar char="◎"/>
            </a:pPr>
            <a:r>
              <a:rPr lang="en"/>
              <a:t>Name of virus</a:t>
            </a:r>
            <a:endParaRPr/>
          </a:p>
          <a:p>
            <a:pPr marL="457200" lvl="0" indent="-355600" algn="l" rtl="0">
              <a:spcBef>
                <a:spcPts val="0"/>
              </a:spcBef>
              <a:spcAft>
                <a:spcPts val="0"/>
              </a:spcAft>
              <a:buSzPts val="2000"/>
              <a:buChar char="◎"/>
            </a:pPr>
            <a:r>
              <a:rPr lang="en"/>
              <a:t>Host cell of virus</a:t>
            </a:r>
            <a:endParaRPr/>
          </a:p>
          <a:p>
            <a:pPr marL="457200" lvl="0" indent="-355600" algn="l" rtl="0">
              <a:spcBef>
                <a:spcPts val="0"/>
              </a:spcBef>
              <a:spcAft>
                <a:spcPts val="0"/>
              </a:spcAft>
              <a:buSzPts val="2000"/>
              <a:buChar char="◎"/>
            </a:pPr>
            <a:r>
              <a:rPr lang="en"/>
              <a:t>Shape/picture of virus</a:t>
            </a:r>
            <a:endParaRPr/>
          </a:p>
          <a:p>
            <a:pPr marL="457200" lvl="0" indent="-355600" algn="l" rtl="0">
              <a:spcBef>
                <a:spcPts val="0"/>
              </a:spcBef>
              <a:spcAft>
                <a:spcPts val="0"/>
              </a:spcAft>
              <a:buSzPts val="2000"/>
              <a:buChar char="◎"/>
            </a:pPr>
            <a:r>
              <a:rPr lang="en"/>
              <a:t>Discovery of disease</a:t>
            </a:r>
            <a:endParaRPr/>
          </a:p>
          <a:p>
            <a:pPr marL="457200" lvl="0" indent="-355600" algn="l" rtl="0">
              <a:spcBef>
                <a:spcPts val="0"/>
              </a:spcBef>
              <a:spcAft>
                <a:spcPts val="0"/>
              </a:spcAft>
              <a:buSzPts val="2000"/>
              <a:buChar char="◎"/>
            </a:pPr>
            <a:r>
              <a:rPr lang="en"/>
              <a:t>Severe outbreaks (where, when, who, how)</a:t>
            </a:r>
            <a:endParaRPr/>
          </a:p>
          <a:p>
            <a:pPr marL="457200" lvl="0" indent="-355600" algn="l" rtl="0">
              <a:spcBef>
                <a:spcPts val="0"/>
              </a:spcBef>
              <a:spcAft>
                <a:spcPts val="0"/>
              </a:spcAft>
              <a:buSzPts val="2000"/>
              <a:buChar char="◎"/>
            </a:pPr>
            <a:r>
              <a:rPr lang="en"/>
              <a:t>Transmission/spreading of virus</a:t>
            </a:r>
            <a:endParaRPr/>
          </a:p>
          <a:p>
            <a:pPr marL="457200" lvl="0" indent="-355600" algn="l" rtl="0">
              <a:spcBef>
                <a:spcPts val="0"/>
              </a:spcBef>
              <a:spcAft>
                <a:spcPts val="0"/>
              </a:spcAft>
              <a:buSzPts val="2000"/>
              <a:buChar char="◎"/>
            </a:pPr>
            <a:r>
              <a:rPr lang="en"/>
              <a:t>Symptoms or impacts on body</a:t>
            </a:r>
            <a:endParaRPr/>
          </a:p>
          <a:p>
            <a:pPr marL="457200" lvl="0" indent="-355600" algn="l" rtl="0">
              <a:spcBef>
                <a:spcPts val="0"/>
              </a:spcBef>
              <a:spcAft>
                <a:spcPts val="0"/>
              </a:spcAft>
              <a:buSzPts val="2000"/>
              <a:buChar char="◎"/>
            </a:pPr>
            <a:r>
              <a:rPr lang="en"/>
              <a:t>Treatments/prevention</a:t>
            </a:r>
            <a:endParaRPr/>
          </a:p>
        </p:txBody>
      </p:sp>
      <p:sp>
        <p:nvSpPr>
          <p:cNvPr id="179" name="Google Shape;179;p2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Immune System	</a:t>
            </a:r>
            <a:endParaRPr/>
          </a:p>
        </p:txBody>
      </p:sp>
      <p:sp>
        <p:nvSpPr>
          <p:cNvPr id="76" name="Google Shape;76;p13"/>
          <p:cNvSpPr txBox="1">
            <a:spLocks noGrp="1"/>
          </p:cNvSpPr>
          <p:nvPr>
            <p:ph type="body" idx="1"/>
          </p:nvPr>
        </p:nvSpPr>
        <p:spPr>
          <a:xfrm>
            <a:off x="786150" y="1010725"/>
            <a:ext cx="76821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Immune System: </a:t>
            </a:r>
            <a:br>
              <a:rPr lang="en"/>
            </a:br>
            <a:r>
              <a:rPr lang="en"/>
              <a:t>body system - defends against pathogens &amp; infection</a:t>
            </a:r>
            <a:endParaRPr/>
          </a:p>
          <a:p>
            <a:pPr marL="457200" lvl="0" indent="-381000" algn="l" rtl="0">
              <a:spcBef>
                <a:spcPts val="0"/>
              </a:spcBef>
              <a:spcAft>
                <a:spcPts val="0"/>
              </a:spcAft>
              <a:buSzPts val="2400"/>
              <a:buChar char="◎"/>
            </a:pPr>
            <a:r>
              <a:rPr lang="en"/>
              <a:t>3 Lines of Defense</a:t>
            </a:r>
            <a:endParaRPr/>
          </a:p>
        </p:txBody>
      </p:sp>
      <p:sp>
        <p:nvSpPr>
          <p:cNvPr id="77" name="Google Shape;77;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10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Effect transition="in" filter="fade">
                                      <p:cBhvr>
                                        <p:cTn id="12" dur="10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CFD8DC"/>
        </a:solidFill>
        <a:effectLst/>
      </p:bgPr>
    </p:bg>
    <p:spTree>
      <p:nvGrpSpPr>
        <p:cNvPr id="1" name="Shape 183"/>
        <p:cNvGrpSpPr/>
        <p:nvPr/>
      </p:nvGrpSpPr>
      <p:grpSpPr>
        <a:xfrm>
          <a:off x="0" y="0"/>
          <a:ext cx="0" cy="0"/>
          <a:chOff x="0" y="0"/>
          <a:chExt cx="0" cy="0"/>
        </a:xfrm>
      </p:grpSpPr>
      <p:sp>
        <p:nvSpPr>
          <p:cNvPr id="184" name="Google Shape;184;p2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185" name="Google Shape;185;p27"/>
          <p:cNvSpPr txBox="1"/>
          <p:nvPr/>
        </p:nvSpPr>
        <p:spPr>
          <a:xfrm>
            <a:off x="6324775" y="383850"/>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b="1">
                <a:solidFill>
                  <a:srgbClr val="263238"/>
                </a:solidFill>
                <a:latin typeface="Source Sans Pro"/>
                <a:ea typeface="Source Sans Pro"/>
                <a:cs typeface="Source Sans Pro"/>
                <a:sym typeface="Source Sans Pro"/>
              </a:rPr>
              <a:t>SlidesCarnival icons are editable shapes</a:t>
            </a:r>
            <a:r>
              <a:rPr lang="en" sz="900">
                <a:solidFill>
                  <a:srgbClr val="263238"/>
                </a:solidFill>
                <a:latin typeface="Source Sans Pro"/>
                <a:ea typeface="Source Sans Pro"/>
                <a:cs typeface="Source Sans Pro"/>
                <a:sym typeface="Source Sans Pro"/>
              </a:rPr>
              <a:t>. </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r>
              <a:rPr lang="en" sz="900">
                <a:solidFill>
                  <a:srgbClr val="263238"/>
                </a:solidFill>
                <a:latin typeface="Source Sans Pro"/>
                <a:ea typeface="Source Sans Pro"/>
                <a:cs typeface="Source Sans Pro"/>
                <a:sym typeface="Source Sans Pro"/>
              </a:rPr>
              <a:t>This means that you can:</a:t>
            </a:r>
            <a:endParaRPr sz="900">
              <a:solidFill>
                <a:srgbClr val="263238"/>
              </a:solidFill>
              <a:latin typeface="Source Sans Pro"/>
              <a:ea typeface="Source Sans Pro"/>
              <a:cs typeface="Source Sans Pro"/>
              <a:sym typeface="Source Sans Pro"/>
            </a:endParaRPr>
          </a:p>
          <a:p>
            <a:pPr marL="457200" lvl="0" indent="-285750" algn="l"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Resize them without losing quality.</a:t>
            </a:r>
            <a:endParaRPr sz="900">
              <a:solidFill>
                <a:srgbClr val="263238"/>
              </a:solidFill>
              <a:latin typeface="Source Sans Pro"/>
              <a:ea typeface="Source Sans Pro"/>
              <a:cs typeface="Source Sans Pro"/>
              <a:sym typeface="Source Sans Pro"/>
            </a:endParaRPr>
          </a:p>
          <a:p>
            <a:pPr marL="457200" lvl="0" indent="-285750" algn="l"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Change line color, width and style.</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r>
              <a:rPr lang="en" sz="900">
                <a:solidFill>
                  <a:srgbClr val="263238"/>
                </a:solidFill>
                <a:latin typeface="Source Sans Pro"/>
                <a:ea typeface="Source Sans Pro"/>
                <a:cs typeface="Source Sans Pro"/>
                <a:sym typeface="Source Sans Pro"/>
              </a:rPr>
              <a:t>Isn’t that nice? :)</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r>
              <a:rPr lang="en" sz="900">
                <a:solidFill>
                  <a:srgbClr val="263238"/>
                </a:solidFill>
                <a:latin typeface="Source Sans Pro"/>
                <a:ea typeface="Source Sans Pro"/>
                <a:cs typeface="Source Sans Pro"/>
                <a:sym typeface="Source Sans Pro"/>
              </a:rPr>
              <a:t>Examples:</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p:txBody>
      </p:sp>
      <p:grpSp>
        <p:nvGrpSpPr>
          <p:cNvPr id="186" name="Google Shape;186;p27"/>
          <p:cNvGrpSpPr/>
          <p:nvPr/>
        </p:nvGrpSpPr>
        <p:grpSpPr>
          <a:xfrm>
            <a:off x="424947" y="404794"/>
            <a:ext cx="342903" cy="447293"/>
            <a:chOff x="590250" y="244200"/>
            <a:chExt cx="407975" cy="532175"/>
          </a:xfrm>
        </p:grpSpPr>
        <p:sp>
          <p:nvSpPr>
            <p:cNvPr id="187" name="Google Shape;187;p2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8" name="Google Shape;188;p2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9" name="Google Shape;189;p2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0" name="Google Shape;190;p2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1" name="Google Shape;191;p2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2" name="Google Shape;192;p2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3" name="Google Shape;193;p2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4" name="Google Shape;194;p2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5" name="Google Shape;195;p2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6" name="Google Shape;196;p2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7" name="Google Shape;197;p2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8" name="Google Shape;198;p2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9" name="Google Shape;199;p2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0" name="Google Shape;200;p2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01" name="Google Shape;201;p27"/>
          <p:cNvGrpSpPr/>
          <p:nvPr/>
        </p:nvGrpSpPr>
        <p:grpSpPr>
          <a:xfrm>
            <a:off x="977639" y="470816"/>
            <a:ext cx="372594" cy="310144"/>
            <a:chOff x="1247825" y="322750"/>
            <a:chExt cx="443300" cy="369000"/>
          </a:xfrm>
        </p:grpSpPr>
        <p:sp>
          <p:nvSpPr>
            <p:cNvPr id="202" name="Google Shape;202;p27"/>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3" name="Google Shape;203;p27"/>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4" name="Google Shape;204;p27"/>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5" name="Google Shape;205;p27"/>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6" name="Google Shape;206;p27"/>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07" name="Google Shape;207;p27"/>
          <p:cNvGrpSpPr/>
          <p:nvPr/>
        </p:nvGrpSpPr>
        <p:grpSpPr>
          <a:xfrm>
            <a:off x="1550818" y="469282"/>
            <a:ext cx="356204" cy="313212"/>
            <a:chOff x="1929775" y="320925"/>
            <a:chExt cx="423800" cy="372650"/>
          </a:xfrm>
        </p:grpSpPr>
        <p:sp>
          <p:nvSpPr>
            <p:cNvPr id="208" name="Google Shape;208;p27"/>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9" name="Google Shape;209;p27"/>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0" name="Google Shape;210;p27"/>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1" name="Google Shape;211;p27"/>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2" name="Google Shape;212;p27"/>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13" name="Google Shape;213;p27"/>
          <p:cNvSpPr/>
          <p:nvPr/>
        </p:nvSpPr>
        <p:spPr>
          <a:xfrm>
            <a:off x="2148120" y="458029"/>
            <a:ext cx="291717" cy="335738"/>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4" name="Google Shape;214;p27"/>
          <p:cNvSpPr/>
          <p:nvPr/>
        </p:nvSpPr>
        <p:spPr>
          <a:xfrm>
            <a:off x="2733088" y="459058"/>
            <a:ext cx="251793" cy="333679"/>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15" name="Google Shape;215;p27"/>
          <p:cNvGrpSpPr/>
          <p:nvPr/>
        </p:nvGrpSpPr>
        <p:grpSpPr>
          <a:xfrm>
            <a:off x="3820462" y="433960"/>
            <a:ext cx="336767" cy="383835"/>
            <a:chOff x="4630125" y="278900"/>
            <a:chExt cx="400675" cy="456675"/>
          </a:xfrm>
        </p:grpSpPr>
        <p:sp>
          <p:nvSpPr>
            <p:cNvPr id="216" name="Google Shape;216;p27"/>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7" name="Google Shape;217;p27"/>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8" name="Google Shape;218;p27"/>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9" name="Google Shape;219;p27"/>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20" name="Google Shape;220;p27"/>
          <p:cNvSpPr/>
          <p:nvPr/>
        </p:nvSpPr>
        <p:spPr>
          <a:xfrm>
            <a:off x="4361051" y="457525"/>
            <a:ext cx="385895" cy="336746"/>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21" name="Google Shape;221;p27"/>
          <p:cNvGrpSpPr/>
          <p:nvPr/>
        </p:nvGrpSpPr>
        <p:grpSpPr>
          <a:xfrm>
            <a:off x="430074" y="980516"/>
            <a:ext cx="342882" cy="418128"/>
            <a:chOff x="596350" y="929175"/>
            <a:chExt cx="407950" cy="497475"/>
          </a:xfrm>
        </p:grpSpPr>
        <p:sp>
          <p:nvSpPr>
            <p:cNvPr id="222" name="Google Shape;222;p27"/>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3" name="Google Shape;223;p27"/>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4" name="Google Shape;224;p27"/>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5" name="Google Shape;225;p27"/>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6" name="Google Shape;226;p27"/>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7" name="Google Shape;227;p27"/>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8" name="Google Shape;228;p27"/>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29" name="Google Shape;229;p27"/>
          <p:cNvGrpSpPr/>
          <p:nvPr/>
        </p:nvGrpSpPr>
        <p:grpSpPr>
          <a:xfrm>
            <a:off x="1554390" y="1041431"/>
            <a:ext cx="349060" cy="298882"/>
            <a:chOff x="1934025" y="1001650"/>
            <a:chExt cx="415300" cy="355600"/>
          </a:xfrm>
        </p:grpSpPr>
        <p:sp>
          <p:nvSpPr>
            <p:cNvPr id="230" name="Google Shape;230;p27"/>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1" name="Google Shape;231;p27"/>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2" name="Google Shape;232;p27"/>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3" name="Google Shape;233;p27"/>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34" name="Google Shape;234;p27"/>
          <p:cNvSpPr/>
          <p:nvPr/>
        </p:nvSpPr>
        <p:spPr>
          <a:xfrm>
            <a:off x="2118449" y="1016373"/>
            <a:ext cx="351077" cy="349039"/>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5" name="Google Shape;235;p27"/>
          <p:cNvSpPr/>
          <p:nvPr/>
        </p:nvSpPr>
        <p:spPr>
          <a:xfrm>
            <a:off x="2683959" y="1033772"/>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6" name="Google Shape;236;p27"/>
          <p:cNvSpPr/>
          <p:nvPr/>
        </p:nvSpPr>
        <p:spPr>
          <a:xfrm>
            <a:off x="3254071" y="1036336"/>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7" name="Google Shape;237;p27"/>
          <p:cNvSpPr/>
          <p:nvPr/>
        </p:nvSpPr>
        <p:spPr>
          <a:xfrm>
            <a:off x="3830339" y="1039404"/>
            <a:ext cx="317310" cy="30297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38" name="Google Shape;238;p27"/>
          <p:cNvGrpSpPr/>
          <p:nvPr/>
        </p:nvGrpSpPr>
        <p:grpSpPr>
          <a:xfrm>
            <a:off x="4378785" y="1018906"/>
            <a:ext cx="350068" cy="350573"/>
            <a:chOff x="5294400" y="974850"/>
            <a:chExt cx="416500" cy="417100"/>
          </a:xfrm>
        </p:grpSpPr>
        <p:sp>
          <p:nvSpPr>
            <p:cNvPr id="239" name="Google Shape;239;p27"/>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27"/>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41" name="Google Shape;241;p27"/>
          <p:cNvGrpSpPr/>
          <p:nvPr/>
        </p:nvGrpSpPr>
        <p:grpSpPr>
          <a:xfrm>
            <a:off x="4901807" y="979507"/>
            <a:ext cx="433992" cy="422729"/>
            <a:chOff x="5916675" y="927975"/>
            <a:chExt cx="516350" cy="502950"/>
          </a:xfrm>
        </p:grpSpPr>
        <p:sp>
          <p:nvSpPr>
            <p:cNvPr id="242" name="Google Shape;242;p27"/>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3" name="Google Shape;243;p27"/>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44" name="Google Shape;244;p27"/>
          <p:cNvGrpSpPr/>
          <p:nvPr/>
        </p:nvGrpSpPr>
        <p:grpSpPr>
          <a:xfrm>
            <a:off x="403451" y="1628920"/>
            <a:ext cx="391001" cy="264085"/>
            <a:chOff x="564675" y="1700625"/>
            <a:chExt cx="465200" cy="314200"/>
          </a:xfrm>
        </p:grpSpPr>
        <p:sp>
          <p:nvSpPr>
            <p:cNvPr id="245" name="Google Shape;245;p27"/>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6" name="Google Shape;246;p27"/>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7" name="Google Shape;247;p27"/>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48" name="Google Shape;248;p27"/>
          <p:cNvGrpSpPr/>
          <p:nvPr/>
        </p:nvGrpSpPr>
        <p:grpSpPr>
          <a:xfrm>
            <a:off x="968435" y="1564432"/>
            <a:ext cx="391001" cy="382827"/>
            <a:chOff x="1236875" y="1623900"/>
            <a:chExt cx="465200" cy="455475"/>
          </a:xfrm>
        </p:grpSpPr>
        <p:sp>
          <p:nvSpPr>
            <p:cNvPr id="249" name="Google Shape;249;p27"/>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0" name="Google Shape;250;p27"/>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1" name="Google Shape;251;p27"/>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2" name="Google Shape;252;p27"/>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3" name="Google Shape;253;p27"/>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4" name="Google Shape;254;p27"/>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5" name="Google Shape;255;p27"/>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56" name="Google Shape;256;p27"/>
          <p:cNvGrpSpPr/>
          <p:nvPr/>
        </p:nvGrpSpPr>
        <p:grpSpPr>
          <a:xfrm>
            <a:off x="1545690" y="1572627"/>
            <a:ext cx="366458" cy="366437"/>
            <a:chOff x="1923675" y="1633650"/>
            <a:chExt cx="436000" cy="435975"/>
          </a:xfrm>
        </p:grpSpPr>
        <p:sp>
          <p:nvSpPr>
            <p:cNvPr id="257" name="Google Shape;257;p2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8" name="Google Shape;258;p2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9" name="Google Shape;259;p2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0" name="Google Shape;260;p2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1" name="Google Shape;261;p2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2" name="Google Shape;262;p2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63" name="Google Shape;263;p27"/>
          <p:cNvGrpSpPr/>
          <p:nvPr/>
        </p:nvGrpSpPr>
        <p:grpSpPr>
          <a:xfrm>
            <a:off x="2109141" y="1571093"/>
            <a:ext cx="369505" cy="369505"/>
            <a:chOff x="2594050" y="1631825"/>
            <a:chExt cx="439625" cy="439625"/>
          </a:xfrm>
        </p:grpSpPr>
        <p:sp>
          <p:nvSpPr>
            <p:cNvPr id="264" name="Google Shape;264;p2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5" name="Google Shape;265;p2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6" name="Google Shape;266;p2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7" name="Google Shape;267;p2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68" name="Google Shape;268;p27"/>
          <p:cNvSpPr/>
          <p:nvPr/>
        </p:nvSpPr>
        <p:spPr>
          <a:xfrm>
            <a:off x="2690599" y="158751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69" name="Google Shape;269;p27"/>
          <p:cNvGrpSpPr/>
          <p:nvPr/>
        </p:nvGrpSpPr>
        <p:grpSpPr>
          <a:xfrm>
            <a:off x="3273906" y="1543462"/>
            <a:ext cx="299911" cy="424768"/>
            <a:chOff x="3979850" y="1598950"/>
            <a:chExt cx="356825" cy="505375"/>
          </a:xfrm>
        </p:grpSpPr>
        <p:sp>
          <p:nvSpPr>
            <p:cNvPr id="270" name="Google Shape;270;p27"/>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1" name="Google Shape;271;p27"/>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72" name="Google Shape;272;p27"/>
          <p:cNvGrpSpPr/>
          <p:nvPr/>
        </p:nvGrpSpPr>
        <p:grpSpPr>
          <a:xfrm>
            <a:off x="3791296" y="1634551"/>
            <a:ext cx="395098" cy="242589"/>
            <a:chOff x="4595425" y="1707325"/>
            <a:chExt cx="470075" cy="288625"/>
          </a:xfrm>
        </p:grpSpPr>
        <p:sp>
          <p:nvSpPr>
            <p:cNvPr id="273" name="Google Shape;273;p27"/>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4" name="Google Shape;274;p27"/>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5" name="Google Shape;275;p27"/>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6" name="Google Shape;276;p27"/>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7" name="Google Shape;277;p27"/>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78" name="Google Shape;278;p27"/>
          <p:cNvGrpSpPr/>
          <p:nvPr/>
        </p:nvGrpSpPr>
        <p:grpSpPr>
          <a:xfrm>
            <a:off x="4375213" y="1575191"/>
            <a:ext cx="357234" cy="361310"/>
            <a:chOff x="5290150" y="1636700"/>
            <a:chExt cx="425025" cy="429875"/>
          </a:xfrm>
        </p:grpSpPr>
        <p:sp>
          <p:nvSpPr>
            <p:cNvPr id="279" name="Google Shape;279;p27"/>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0" name="Google Shape;280;p27"/>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81" name="Google Shape;281;p27"/>
          <p:cNvGrpSpPr/>
          <p:nvPr/>
        </p:nvGrpSpPr>
        <p:grpSpPr>
          <a:xfrm>
            <a:off x="4939167" y="1564432"/>
            <a:ext cx="359272" cy="376691"/>
            <a:chOff x="5961125" y="1623900"/>
            <a:chExt cx="427450" cy="448175"/>
          </a:xfrm>
        </p:grpSpPr>
        <p:sp>
          <p:nvSpPr>
            <p:cNvPr id="282" name="Google Shape;282;p27"/>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3" name="Google Shape;283;p27"/>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4" name="Google Shape;284;p27"/>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5" name="Google Shape;285;p27"/>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6" name="Google Shape;286;p27"/>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7" name="Google Shape;287;p27"/>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8" name="Google Shape;288;p27"/>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89" name="Google Shape;289;p27"/>
          <p:cNvGrpSpPr/>
          <p:nvPr/>
        </p:nvGrpSpPr>
        <p:grpSpPr>
          <a:xfrm>
            <a:off x="5491859" y="1574161"/>
            <a:ext cx="383835" cy="363369"/>
            <a:chOff x="6618700" y="1635475"/>
            <a:chExt cx="456675" cy="432325"/>
          </a:xfrm>
        </p:grpSpPr>
        <p:sp>
          <p:nvSpPr>
            <p:cNvPr id="290" name="Google Shape;290;p2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1" name="Google Shape;291;p2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2" name="Google Shape;292;p2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3" name="Google Shape;293;p2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4" name="Google Shape;294;p2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95" name="Google Shape;295;p27"/>
          <p:cNvGrpSpPr/>
          <p:nvPr/>
        </p:nvGrpSpPr>
        <p:grpSpPr>
          <a:xfrm>
            <a:off x="446947" y="2157573"/>
            <a:ext cx="304009" cy="326513"/>
            <a:chOff x="616425" y="2329600"/>
            <a:chExt cx="361700" cy="388475"/>
          </a:xfrm>
        </p:grpSpPr>
        <p:sp>
          <p:nvSpPr>
            <p:cNvPr id="296" name="Google Shape;296;p27"/>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7" name="Google Shape;297;p27"/>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8" name="Google Shape;298;p27"/>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9" name="Google Shape;299;p27"/>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0" name="Google Shape;300;p27"/>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1" name="Google Shape;301;p27"/>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2" name="Google Shape;302;p27"/>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3" name="Google Shape;303;p27"/>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04" name="Google Shape;304;p27"/>
          <p:cNvGrpSpPr/>
          <p:nvPr/>
        </p:nvGrpSpPr>
        <p:grpSpPr>
          <a:xfrm>
            <a:off x="1003757" y="2160641"/>
            <a:ext cx="320378" cy="320378"/>
            <a:chOff x="1278900" y="2333250"/>
            <a:chExt cx="381175" cy="381175"/>
          </a:xfrm>
        </p:grpSpPr>
        <p:sp>
          <p:nvSpPr>
            <p:cNvPr id="305" name="Google Shape;305;p27"/>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6" name="Google Shape;306;p27"/>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7" name="Google Shape;307;p27"/>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 name="Google Shape;308;p27"/>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09" name="Google Shape;309;p27"/>
          <p:cNvGrpSpPr/>
          <p:nvPr/>
        </p:nvGrpSpPr>
        <p:grpSpPr>
          <a:xfrm>
            <a:off x="1568720" y="2160641"/>
            <a:ext cx="320399" cy="320378"/>
            <a:chOff x="1951075" y="2333250"/>
            <a:chExt cx="381200" cy="381175"/>
          </a:xfrm>
        </p:grpSpPr>
        <p:sp>
          <p:nvSpPr>
            <p:cNvPr id="310" name="Google Shape;310;p27"/>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1" name="Google Shape;311;p27"/>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2" name="Google Shape;312;p27"/>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3" name="Google Shape;313;p27"/>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4" name="Google Shape;314;p27"/>
          <p:cNvGrpSpPr/>
          <p:nvPr/>
        </p:nvGrpSpPr>
        <p:grpSpPr>
          <a:xfrm>
            <a:off x="2133704" y="2160641"/>
            <a:ext cx="320378" cy="320378"/>
            <a:chOff x="2623275" y="2333250"/>
            <a:chExt cx="381175" cy="381175"/>
          </a:xfrm>
        </p:grpSpPr>
        <p:sp>
          <p:nvSpPr>
            <p:cNvPr id="315" name="Google Shape;315;p27"/>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6" name="Google Shape;316;p27"/>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7" name="Google Shape;317;p27"/>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8" name="Google Shape;318;p27"/>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9" name="Google Shape;319;p27"/>
          <p:cNvGrpSpPr/>
          <p:nvPr/>
        </p:nvGrpSpPr>
        <p:grpSpPr>
          <a:xfrm>
            <a:off x="2773409" y="2105378"/>
            <a:ext cx="170937" cy="426827"/>
            <a:chOff x="3384375" y="2267500"/>
            <a:chExt cx="203375" cy="507825"/>
          </a:xfrm>
        </p:grpSpPr>
        <p:sp>
          <p:nvSpPr>
            <p:cNvPr id="320" name="Google Shape;320;p2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1" name="Google Shape;321;p2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22" name="Google Shape;322;p27"/>
          <p:cNvGrpSpPr/>
          <p:nvPr/>
        </p:nvGrpSpPr>
        <p:grpSpPr>
          <a:xfrm>
            <a:off x="3918716" y="2159611"/>
            <a:ext cx="140237" cy="318339"/>
            <a:chOff x="4747025" y="2332025"/>
            <a:chExt cx="166850" cy="378750"/>
          </a:xfrm>
        </p:grpSpPr>
        <p:sp>
          <p:nvSpPr>
            <p:cNvPr id="323" name="Google Shape;323;p27"/>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4" name="Google Shape;324;p27"/>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25" name="Google Shape;325;p27"/>
          <p:cNvGrpSpPr/>
          <p:nvPr/>
        </p:nvGrpSpPr>
        <p:grpSpPr>
          <a:xfrm>
            <a:off x="3351190" y="2107416"/>
            <a:ext cx="145343" cy="422729"/>
            <a:chOff x="4071800" y="2269925"/>
            <a:chExt cx="172925" cy="502950"/>
          </a:xfrm>
        </p:grpSpPr>
        <p:sp>
          <p:nvSpPr>
            <p:cNvPr id="326" name="Google Shape;326;p2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7" name="Google Shape;327;p2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28" name="Google Shape;328;p27"/>
          <p:cNvSpPr/>
          <p:nvPr/>
        </p:nvSpPr>
        <p:spPr>
          <a:xfrm>
            <a:off x="4393811" y="2152016"/>
            <a:ext cx="320378" cy="33777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329" name="Google Shape;329;p27"/>
          <p:cNvGrpSpPr/>
          <p:nvPr/>
        </p:nvGrpSpPr>
        <p:grpSpPr>
          <a:xfrm>
            <a:off x="4948896" y="2158077"/>
            <a:ext cx="345971" cy="325505"/>
            <a:chOff x="5972700" y="2330200"/>
            <a:chExt cx="411625" cy="387275"/>
          </a:xfrm>
        </p:grpSpPr>
        <p:sp>
          <p:nvSpPr>
            <p:cNvPr id="330" name="Google Shape;330;p2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1" name="Google Shape;331;p2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32" name="Google Shape;332;p27"/>
          <p:cNvGrpSpPr/>
          <p:nvPr/>
        </p:nvGrpSpPr>
        <p:grpSpPr>
          <a:xfrm>
            <a:off x="544193" y="2686206"/>
            <a:ext cx="109538" cy="399195"/>
            <a:chOff x="732125" y="2958550"/>
            <a:chExt cx="130325" cy="474950"/>
          </a:xfrm>
        </p:grpSpPr>
        <p:sp>
          <p:nvSpPr>
            <p:cNvPr id="333" name="Google Shape;333;p27"/>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4" name="Google Shape;334;p27"/>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5" name="Google Shape;335;p27"/>
            <p:cNvSpPr/>
            <p:nvPr/>
          </p:nvSpPr>
          <p:spPr>
            <a:xfrm>
              <a:off x="802750" y="3129050"/>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6" name="Google Shape;336;p27"/>
            <p:cNvSpPr/>
            <p:nvPr/>
          </p:nvSpPr>
          <p:spPr>
            <a:xfrm>
              <a:off x="802750" y="3162525"/>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7" name="Google Shape;337;p27"/>
            <p:cNvSpPr/>
            <p:nvPr/>
          </p:nvSpPr>
          <p:spPr>
            <a:xfrm>
              <a:off x="802750" y="3196025"/>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8" name="Google Shape;338;p27"/>
            <p:cNvSpPr/>
            <p:nvPr/>
          </p:nvSpPr>
          <p:spPr>
            <a:xfrm>
              <a:off x="802750" y="3229500"/>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9" name="Google Shape;339;p27"/>
            <p:cNvSpPr/>
            <p:nvPr/>
          </p:nvSpPr>
          <p:spPr>
            <a:xfrm>
              <a:off x="802750" y="3263000"/>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0" name="Google Shape;340;p27"/>
            <p:cNvSpPr/>
            <p:nvPr/>
          </p:nvSpPr>
          <p:spPr>
            <a:xfrm>
              <a:off x="802750" y="3296475"/>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41" name="Google Shape;341;p27"/>
          <p:cNvSpPr/>
          <p:nvPr/>
        </p:nvSpPr>
        <p:spPr>
          <a:xfrm>
            <a:off x="1561113" y="2670435"/>
            <a:ext cx="335738" cy="430924"/>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2" name="Google Shape;342;p27"/>
          <p:cNvSpPr/>
          <p:nvPr/>
        </p:nvSpPr>
        <p:spPr>
          <a:xfrm>
            <a:off x="1039605" y="2670435"/>
            <a:ext cx="248746" cy="430924"/>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343" name="Google Shape;343;p27"/>
          <p:cNvGrpSpPr/>
          <p:nvPr/>
        </p:nvGrpSpPr>
        <p:grpSpPr>
          <a:xfrm>
            <a:off x="2099937" y="2699002"/>
            <a:ext cx="387933" cy="367467"/>
            <a:chOff x="2583100" y="2973775"/>
            <a:chExt cx="461550" cy="437200"/>
          </a:xfrm>
        </p:grpSpPr>
        <p:sp>
          <p:nvSpPr>
            <p:cNvPr id="344" name="Google Shape;344;p27"/>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5" name="Google Shape;345;p27"/>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46" name="Google Shape;346;p27"/>
          <p:cNvSpPr/>
          <p:nvPr/>
        </p:nvSpPr>
        <p:spPr>
          <a:xfrm>
            <a:off x="3810881" y="270779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347" name="Google Shape;347;p27"/>
          <p:cNvGrpSpPr/>
          <p:nvPr/>
        </p:nvGrpSpPr>
        <p:grpSpPr>
          <a:xfrm>
            <a:off x="4339386" y="2727159"/>
            <a:ext cx="435022" cy="323445"/>
            <a:chOff x="5247525" y="3007275"/>
            <a:chExt cx="517575" cy="384825"/>
          </a:xfrm>
        </p:grpSpPr>
        <p:sp>
          <p:nvSpPr>
            <p:cNvPr id="348" name="Google Shape;348;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9" name="Google Shape;349;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50" name="Google Shape;350;p27"/>
          <p:cNvGrpSpPr/>
          <p:nvPr/>
        </p:nvGrpSpPr>
        <p:grpSpPr>
          <a:xfrm>
            <a:off x="3250372" y="2708731"/>
            <a:ext cx="342882" cy="350068"/>
            <a:chOff x="3951850" y="2985350"/>
            <a:chExt cx="407950" cy="416500"/>
          </a:xfrm>
        </p:grpSpPr>
        <p:sp>
          <p:nvSpPr>
            <p:cNvPr id="351" name="Google Shape;351;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 name="Google Shape;352;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 name="Google Shape;353;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 name="Google Shape;354;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55" name="Google Shape;355;p27"/>
          <p:cNvGrpSpPr/>
          <p:nvPr/>
        </p:nvGrpSpPr>
        <p:grpSpPr>
          <a:xfrm>
            <a:off x="407044" y="3298279"/>
            <a:ext cx="397136" cy="305017"/>
            <a:chOff x="568950" y="3686775"/>
            <a:chExt cx="472500" cy="362900"/>
          </a:xfrm>
        </p:grpSpPr>
        <p:sp>
          <p:nvSpPr>
            <p:cNvPr id="356" name="Google Shape;356;p27"/>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7" name="Google Shape;357;p27"/>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8" name="Google Shape;358;p27"/>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59" name="Google Shape;359;p27"/>
          <p:cNvSpPr/>
          <p:nvPr/>
        </p:nvSpPr>
        <p:spPr>
          <a:xfrm>
            <a:off x="4983886" y="2691427"/>
            <a:ext cx="270221" cy="388962"/>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360" name="Google Shape;360;p27"/>
          <p:cNvGrpSpPr/>
          <p:nvPr/>
        </p:nvGrpSpPr>
        <p:grpSpPr>
          <a:xfrm>
            <a:off x="975096" y="3323872"/>
            <a:ext cx="377700" cy="253852"/>
            <a:chOff x="1244800" y="3717225"/>
            <a:chExt cx="449375" cy="302025"/>
          </a:xfrm>
        </p:grpSpPr>
        <p:sp>
          <p:nvSpPr>
            <p:cNvPr id="361" name="Google Shape;361;p27"/>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2" name="Google Shape;362;p27"/>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3" name="Google Shape;363;p27"/>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4" name="Google Shape;364;p27"/>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5" name="Google Shape;365;p27"/>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6" name="Google Shape;366;p27"/>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67" name="Google Shape;367;p27"/>
          <p:cNvGrpSpPr/>
          <p:nvPr/>
        </p:nvGrpSpPr>
        <p:grpSpPr>
          <a:xfrm>
            <a:off x="1545186" y="3304414"/>
            <a:ext cx="367467" cy="287115"/>
            <a:chOff x="1923075" y="3694075"/>
            <a:chExt cx="437200" cy="341600"/>
          </a:xfrm>
        </p:grpSpPr>
        <p:sp>
          <p:nvSpPr>
            <p:cNvPr id="368" name="Google Shape;368;p27"/>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9" name="Google Shape;369;p27"/>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0" name="Google Shape;370;p27"/>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1" name="Google Shape;371;p27"/>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2" name="Google Shape;372;p27"/>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3" name="Google Shape;373;p27"/>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4" name="Google Shape;374;p27"/>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5" name="Google Shape;375;p27"/>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6" name="Google Shape;376;p27"/>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77" name="Google Shape;377;p27"/>
          <p:cNvGrpSpPr/>
          <p:nvPr/>
        </p:nvGrpSpPr>
        <p:grpSpPr>
          <a:xfrm>
            <a:off x="2113742" y="3299813"/>
            <a:ext cx="360301" cy="295814"/>
            <a:chOff x="2599525" y="3688600"/>
            <a:chExt cx="428675" cy="351950"/>
          </a:xfrm>
        </p:grpSpPr>
        <p:sp>
          <p:nvSpPr>
            <p:cNvPr id="378" name="Google Shape;378;p27"/>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9" name="Google Shape;379;p27"/>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0" name="Google Shape;380;p27"/>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81" name="Google Shape;381;p27"/>
          <p:cNvGrpSpPr/>
          <p:nvPr/>
        </p:nvGrpSpPr>
        <p:grpSpPr>
          <a:xfrm>
            <a:off x="2696125" y="3279346"/>
            <a:ext cx="333700" cy="329077"/>
            <a:chOff x="3292425" y="3664250"/>
            <a:chExt cx="397025" cy="391525"/>
          </a:xfrm>
        </p:grpSpPr>
        <p:sp>
          <p:nvSpPr>
            <p:cNvPr id="382" name="Google Shape;382;p27"/>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3" name="Google Shape;383;p27"/>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4" name="Google Shape;384;p27"/>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85" name="Google Shape;385;p27"/>
          <p:cNvGrpSpPr/>
          <p:nvPr/>
        </p:nvGrpSpPr>
        <p:grpSpPr>
          <a:xfrm>
            <a:off x="3233982" y="3321813"/>
            <a:ext cx="369526" cy="268183"/>
            <a:chOff x="3932350" y="3714775"/>
            <a:chExt cx="439650" cy="319075"/>
          </a:xfrm>
        </p:grpSpPr>
        <p:sp>
          <p:nvSpPr>
            <p:cNvPr id="386" name="Google Shape;386;p2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7" name="Google Shape;387;p2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8" name="Google Shape;388;p2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89" name="Google Shape;389;p2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0" name="Google Shape;390;p2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91" name="Google Shape;391;p27"/>
          <p:cNvGrpSpPr/>
          <p:nvPr/>
        </p:nvGrpSpPr>
        <p:grpSpPr>
          <a:xfrm>
            <a:off x="3798966" y="3321813"/>
            <a:ext cx="369505" cy="268183"/>
            <a:chOff x="4604550" y="3714775"/>
            <a:chExt cx="439625" cy="319075"/>
          </a:xfrm>
        </p:grpSpPr>
        <p:sp>
          <p:nvSpPr>
            <p:cNvPr id="392" name="Google Shape;392;p27"/>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3" name="Google Shape;393;p27"/>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94" name="Google Shape;394;p27"/>
          <p:cNvGrpSpPr/>
          <p:nvPr/>
        </p:nvGrpSpPr>
        <p:grpSpPr>
          <a:xfrm>
            <a:off x="4377251" y="3294181"/>
            <a:ext cx="353136" cy="313738"/>
            <a:chOff x="5292575" y="3681900"/>
            <a:chExt cx="420150" cy="373275"/>
          </a:xfrm>
        </p:grpSpPr>
        <p:sp>
          <p:nvSpPr>
            <p:cNvPr id="395" name="Google Shape;395;p27"/>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 name="Google Shape;396;p27"/>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7" name="Google Shape;397;p27"/>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8" name="Google Shape;398;p27"/>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9" name="Google Shape;399;p27"/>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0" name="Google Shape;400;p27"/>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1" name="Google Shape;401;p27"/>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02" name="Google Shape;402;p27"/>
          <p:cNvGrpSpPr/>
          <p:nvPr/>
        </p:nvGrpSpPr>
        <p:grpSpPr>
          <a:xfrm>
            <a:off x="4922273" y="3254258"/>
            <a:ext cx="393060" cy="393060"/>
            <a:chOff x="5941025" y="3634400"/>
            <a:chExt cx="467650" cy="467650"/>
          </a:xfrm>
        </p:grpSpPr>
        <p:sp>
          <p:nvSpPr>
            <p:cNvPr id="403" name="Google Shape;403;p2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4" name="Google Shape;404;p2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5" name="Google Shape;405;p2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6" name="Google Shape;406;p2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7" name="Google Shape;407;p2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08" name="Google Shape;408;p2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09" name="Google Shape;409;p27"/>
          <p:cNvGrpSpPr/>
          <p:nvPr/>
        </p:nvGrpSpPr>
        <p:grpSpPr>
          <a:xfrm>
            <a:off x="5512346" y="3279346"/>
            <a:ext cx="342882" cy="342903"/>
            <a:chOff x="6643075" y="3664250"/>
            <a:chExt cx="407950" cy="407975"/>
          </a:xfrm>
        </p:grpSpPr>
        <p:sp>
          <p:nvSpPr>
            <p:cNvPr id="410" name="Google Shape;410;p2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1" name="Google Shape;411;p2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12" name="Google Shape;412;p27"/>
          <p:cNvGrpSpPr/>
          <p:nvPr/>
        </p:nvGrpSpPr>
        <p:grpSpPr>
          <a:xfrm>
            <a:off x="413180" y="3830000"/>
            <a:ext cx="371564" cy="371543"/>
            <a:chOff x="576250" y="4319400"/>
            <a:chExt cx="442075" cy="442050"/>
          </a:xfrm>
        </p:grpSpPr>
        <p:sp>
          <p:nvSpPr>
            <p:cNvPr id="413" name="Google Shape;413;p2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4" name="Google Shape;414;p2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5" name="Google Shape;415;p2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6" name="Google Shape;416;p2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417" name="Google Shape;417;p27"/>
          <p:cNvSpPr/>
          <p:nvPr/>
        </p:nvSpPr>
        <p:spPr>
          <a:xfrm>
            <a:off x="962843" y="390229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8" name="Google Shape;418;p27"/>
          <p:cNvSpPr/>
          <p:nvPr/>
        </p:nvSpPr>
        <p:spPr>
          <a:xfrm>
            <a:off x="3253566" y="3845478"/>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19" name="Google Shape;419;p27"/>
          <p:cNvSpPr/>
          <p:nvPr/>
        </p:nvSpPr>
        <p:spPr>
          <a:xfrm>
            <a:off x="2688561" y="3866974"/>
            <a:ext cx="340844" cy="297873"/>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0" name="Google Shape;420;p27"/>
          <p:cNvSpPr/>
          <p:nvPr/>
        </p:nvSpPr>
        <p:spPr>
          <a:xfrm>
            <a:off x="3817038" y="3843944"/>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421" name="Google Shape;421;p27"/>
          <p:cNvGrpSpPr/>
          <p:nvPr/>
        </p:nvGrpSpPr>
        <p:grpSpPr>
          <a:xfrm>
            <a:off x="4356785" y="3848932"/>
            <a:ext cx="394068" cy="325505"/>
            <a:chOff x="5268225" y="4341925"/>
            <a:chExt cx="468850" cy="387275"/>
          </a:xfrm>
        </p:grpSpPr>
        <p:sp>
          <p:nvSpPr>
            <p:cNvPr id="422" name="Google Shape;422;p27"/>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3" name="Google Shape;423;p27"/>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4" name="Google Shape;424;p27"/>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5" name="Google Shape;425;p27"/>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6" name="Google Shape;426;p27"/>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7" name="Google Shape;427;p27"/>
            <p:cNvSpPr/>
            <p:nvPr/>
          </p:nvSpPr>
          <p:spPr>
            <a:xfrm>
              <a:off x="5447225" y="4615925"/>
              <a:ext cx="110850" cy="25"/>
            </a:xfrm>
            <a:custGeom>
              <a:avLst/>
              <a:gdLst/>
              <a:ahLst/>
              <a:cxnLst/>
              <a:rect l="l" t="t" r="r" b="b"/>
              <a:pathLst>
                <a:path w="4434" h="1" fill="none" extrusionOk="0">
                  <a:moveTo>
                    <a:pt x="1" y="0"/>
                  </a:moveTo>
                  <a:lnTo>
                    <a:pt x="443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8" name="Google Shape;428;p27"/>
            <p:cNvSpPr/>
            <p:nvPr/>
          </p:nvSpPr>
          <p:spPr>
            <a:xfrm>
              <a:off x="5439925" y="4589125"/>
              <a:ext cx="125450" cy="25"/>
            </a:xfrm>
            <a:custGeom>
              <a:avLst/>
              <a:gdLst/>
              <a:ahLst/>
              <a:cxnLst/>
              <a:rect l="l" t="t" r="r" b="b"/>
              <a:pathLst>
                <a:path w="5018" h="1" fill="none" extrusionOk="0">
                  <a:moveTo>
                    <a:pt x="1" y="0"/>
                  </a:moveTo>
                  <a:lnTo>
                    <a:pt x="50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9" name="Google Shape;429;p27"/>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30" name="Google Shape;430;p27"/>
          <p:cNvGrpSpPr/>
          <p:nvPr/>
        </p:nvGrpSpPr>
        <p:grpSpPr>
          <a:xfrm>
            <a:off x="4941731" y="3838699"/>
            <a:ext cx="354145" cy="354145"/>
            <a:chOff x="5964175" y="4329750"/>
            <a:chExt cx="421350" cy="421350"/>
          </a:xfrm>
        </p:grpSpPr>
        <p:sp>
          <p:nvSpPr>
            <p:cNvPr id="431" name="Google Shape;431;p27"/>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2" name="Google Shape;432;p27"/>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33" name="Google Shape;433;p27"/>
          <p:cNvGrpSpPr/>
          <p:nvPr/>
        </p:nvGrpSpPr>
        <p:grpSpPr>
          <a:xfrm>
            <a:off x="977639" y="4403683"/>
            <a:ext cx="372594" cy="360301"/>
            <a:chOff x="1247825" y="5001950"/>
            <a:chExt cx="443300" cy="428675"/>
          </a:xfrm>
        </p:grpSpPr>
        <p:sp>
          <p:nvSpPr>
            <p:cNvPr id="434" name="Google Shape;434;p27"/>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5" name="Google Shape;435;p27"/>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6" name="Google Shape;436;p27"/>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7" name="Google Shape;437;p27"/>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8" name="Google Shape;438;p27"/>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9" name="Google Shape;439;p27"/>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40" name="Google Shape;440;p27"/>
          <p:cNvGrpSpPr/>
          <p:nvPr/>
        </p:nvGrpSpPr>
        <p:grpSpPr>
          <a:xfrm>
            <a:off x="1575885" y="4385760"/>
            <a:ext cx="306068" cy="389992"/>
            <a:chOff x="1959600" y="4980625"/>
            <a:chExt cx="364150" cy="464000"/>
          </a:xfrm>
        </p:grpSpPr>
        <p:sp>
          <p:nvSpPr>
            <p:cNvPr id="441" name="Google Shape;441;p27"/>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2" name="Google Shape;442;p27"/>
            <p:cNvSpPr/>
            <p:nvPr/>
          </p:nvSpPr>
          <p:spPr>
            <a:xfrm>
              <a:off x="2053375" y="5121275"/>
              <a:ext cx="176600" cy="25"/>
            </a:xfrm>
            <a:custGeom>
              <a:avLst/>
              <a:gdLst/>
              <a:ahLst/>
              <a:cxnLst/>
              <a:rect l="l" t="t" r="r" b="b"/>
              <a:pathLst>
                <a:path w="7064" h="1" fill="none" extrusionOk="0">
                  <a:moveTo>
                    <a:pt x="1" y="1"/>
                  </a:moveTo>
                  <a:lnTo>
                    <a:pt x="706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3" name="Google Shape;443;p27"/>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4" name="Google Shape;444;p27"/>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5" name="Google Shape;445;p27"/>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6" name="Google Shape;446;p27"/>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7" name="Google Shape;447;p27"/>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48" name="Google Shape;448;p27"/>
          <p:cNvGrpSpPr/>
          <p:nvPr/>
        </p:nvGrpSpPr>
        <p:grpSpPr>
          <a:xfrm>
            <a:off x="2118365" y="4400615"/>
            <a:ext cx="351077" cy="360806"/>
            <a:chOff x="2605025" y="4998300"/>
            <a:chExt cx="417700" cy="429275"/>
          </a:xfrm>
        </p:grpSpPr>
        <p:sp>
          <p:nvSpPr>
            <p:cNvPr id="449" name="Google Shape;449;p27"/>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0" name="Google Shape;450;p27"/>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1" name="Google Shape;451;p27"/>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52" name="Google Shape;452;p27"/>
          <p:cNvGrpSpPr/>
          <p:nvPr/>
        </p:nvGrpSpPr>
        <p:grpSpPr>
          <a:xfrm>
            <a:off x="2649057" y="4403683"/>
            <a:ext cx="419662" cy="349543"/>
            <a:chOff x="3236425" y="5001950"/>
            <a:chExt cx="499300" cy="415875"/>
          </a:xfrm>
        </p:grpSpPr>
        <p:sp>
          <p:nvSpPr>
            <p:cNvPr id="453" name="Google Shape;453;p27"/>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4" name="Google Shape;454;p27"/>
            <p:cNvSpPr/>
            <p:nvPr/>
          </p:nvSpPr>
          <p:spPr>
            <a:xfrm>
              <a:off x="3294875" y="5330725"/>
              <a:ext cx="382400" cy="25"/>
            </a:xfrm>
            <a:custGeom>
              <a:avLst/>
              <a:gdLst/>
              <a:ahLst/>
              <a:cxnLst/>
              <a:rect l="l" t="t" r="r" b="b"/>
              <a:pathLst>
                <a:path w="15296" h="1" fill="none" extrusionOk="0">
                  <a:moveTo>
                    <a:pt x="0" y="1"/>
                  </a:moveTo>
                  <a:lnTo>
                    <a:pt x="152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5" name="Google Shape;455;p27"/>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6" name="Google Shape;456;p27"/>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7" name="Google Shape;457;p27"/>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58" name="Google Shape;458;p27"/>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59" name="Google Shape;459;p27"/>
          <p:cNvGrpSpPr/>
          <p:nvPr/>
        </p:nvGrpSpPr>
        <p:grpSpPr>
          <a:xfrm>
            <a:off x="3264177" y="4385760"/>
            <a:ext cx="319369" cy="380263"/>
            <a:chOff x="3968275" y="4980625"/>
            <a:chExt cx="379975" cy="452425"/>
          </a:xfrm>
        </p:grpSpPr>
        <p:sp>
          <p:nvSpPr>
            <p:cNvPr id="460" name="Google Shape;460;p27"/>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1" name="Google Shape;461;p27"/>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2" name="Google Shape;462;p27"/>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63" name="Google Shape;463;p27"/>
          <p:cNvGrpSpPr/>
          <p:nvPr/>
        </p:nvGrpSpPr>
        <p:grpSpPr>
          <a:xfrm>
            <a:off x="4919710" y="4470713"/>
            <a:ext cx="404323" cy="220085"/>
            <a:chOff x="5937975" y="5081700"/>
            <a:chExt cx="481050" cy="261850"/>
          </a:xfrm>
        </p:grpSpPr>
        <p:sp>
          <p:nvSpPr>
            <p:cNvPr id="464" name="Google Shape;464;p27"/>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5" name="Google Shape;465;p27"/>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6" name="Google Shape;466;p27"/>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67" name="Google Shape;467;p27"/>
          <p:cNvGrpSpPr/>
          <p:nvPr/>
        </p:nvGrpSpPr>
        <p:grpSpPr>
          <a:xfrm>
            <a:off x="5537918" y="4428247"/>
            <a:ext cx="290183" cy="333679"/>
            <a:chOff x="6673500" y="5031175"/>
            <a:chExt cx="345250" cy="397000"/>
          </a:xfrm>
        </p:grpSpPr>
        <p:sp>
          <p:nvSpPr>
            <p:cNvPr id="468" name="Google Shape;468;p27"/>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9" name="Google Shape;469;p27"/>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0" name="Google Shape;470;p27"/>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1" name="Google Shape;471;p27"/>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2" name="Google Shape;472;p27"/>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73" name="Google Shape;473;p27"/>
          <p:cNvGrpSpPr/>
          <p:nvPr/>
        </p:nvGrpSpPr>
        <p:grpSpPr>
          <a:xfrm>
            <a:off x="3229905" y="452892"/>
            <a:ext cx="387933" cy="345971"/>
            <a:chOff x="3927500" y="301425"/>
            <a:chExt cx="461550" cy="411625"/>
          </a:xfrm>
        </p:grpSpPr>
        <p:sp>
          <p:nvSpPr>
            <p:cNvPr id="474" name="Google Shape;474;p27"/>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5" name="Google Shape;475;p27"/>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6" name="Google Shape;476;p27"/>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7" name="Google Shape;477;p27"/>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8" name="Google Shape;478;p27"/>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79" name="Google Shape;479;p27"/>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 name="Google Shape;480;p27"/>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 name="Google Shape;481;p27"/>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 name="Google Shape;482;p27"/>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3" name="Google Shape;483;p27"/>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 name="Google Shape;484;p27"/>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 name="Google Shape;485;p27"/>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 name="Google Shape;486;p27"/>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7" name="Google Shape;487;p27"/>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8" name="Google Shape;488;p27"/>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9" name="Google Shape;489;p27"/>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0" name="Google Shape;490;p27"/>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1" name="Google Shape;491;p27"/>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2" name="Google Shape;492;p27"/>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3" name="Google Shape;493;p27"/>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4" name="Google Shape;494;p27"/>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5" name="Google Shape;495;p27"/>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6" name="Google Shape;496;p27"/>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7" name="Google Shape;497;p27"/>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8" name="Google Shape;498;p27"/>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9" name="Google Shape;499;p27"/>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0" name="Google Shape;500;p27"/>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01" name="Google Shape;501;p27"/>
          <p:cNvGrpSpPr/>
          <p:nvPr/>
        </p:nvGrpSpPr>
        <p:grpSpPr>
          <a:xfrm>
            <a:off x="5517452" y="459553"/>
            <a:ext cx="332670" cy="332670"/>
            <a:chOff x="6649150" y="309350"/>
            <a:chExt cx="395800" cy="395800"/>
          </a:xfrm>
        </p:grpSpPr>
        <p:sp>
          <p:nvSpPr>
            <p:cNvPr id="502" name="Google Shape;502;p27"/>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3" name="Google Shape;503;p27"/>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4" name="Google Shape;504;p27"/>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5" name="Google Shape;505;p27"/>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6" name="Google Shape;506;p27"/>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7" name="Google Shape;507;p27"/>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8" name="Google Shape;508;p27"/>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9" name="Google Shape;509;p27"/>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0" name="Google Shape;510;p27"/>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1" name="Google Shape;511;p27"/>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2" name="Google Shape;512;p27"/>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3" name="Google Shape;513;p27"/>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4" name="Google Shape;514;p27"/>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5" name="Google Shape;515;p27"/>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6" name="Google Shape;516;p27"/>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7" name="Google Shape;517;p27"/>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8" name="Google Shape;518;p27"/>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9" name="Google Shape;519;p27"/>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0" name="Google Shape;520;p27"/>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1" name="Google Shape;521;p27"/>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2" name="Google Shape;522;p27"/>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3" name="Google Shape;523;p27"/>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4" name="Google Shape;524;p27"/>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25" name="Google Shape;525;p27"/>
          <p:cNvGrpSpPr/>
          <p:nvPr/>
        </p:nvGrpSpPr>
        <p:grpSpPr>
          <a:xfrm>
            <a:off x="4949905" y="467223"/>
            <a:ext cx="337797" cy="319873"/>
            <a:chOff x="5973900" y="318475"/>
            <a:chExt cx="401900" cy="380575"/>
          </a:xfrm>
        </p:grpSpPr>
        <p:sp>
          <p:nvSpPr>
            <p:cNvPr id="526" name="Google Shape;526;p27"/>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7" name="Google Shape;527;p27"/>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8" name="Google Shape;528;p27"/>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9" name="Google Shape;529;p27"/>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0" name="Google Shape;530;p27"/>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1" name="Google Shape;531;p27"/>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2" name="Google Shape;532;p27"/>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3" name="Google Shape;533;p27"/>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4" name="Google Shape;534;p27"/>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5" name="Google Shape;535;p27"/>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6" name="Google Shape;536;p27"/>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7" name="Google Shape;537;p27"/>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8" name="Google Shape;538;p27"/>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9" name="Google Shape;539;p27"/>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40" name="Google Shape;540;p27"/>
          <p:cNvGrpSpPr/>
          <p:nvPr/>
        </p:nvGrpSpPr>
        <p:grpSpPr>
          <a:xfrm>
            <a:off x="995058" y="980516"/>
            <a:ext cx="342882" cy="418128"/>
            <a:chOff x="1268550" y="929175"/>
            <a:chExt cx="407950" cy="497475"/>
          </a:xfrm>
        </p:grpSpPr>
        <p:sp>
          <p:nvSpPr>
            <p:cNvPr id="541" name="Google Shape;541;p27"/>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2" name="Google Shape;542;p27"/>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3" name="Google Shape;543;p27"/>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44" name="Google Shape;544;p27"/>
          <p:cNvGrpSpPr/>
          <p:nvPr/>
        </p:nvGrpSpPr>
        <p:grpSpPr>
          <a:xfrm>
            <a:off x="5481122" y="996380"/>
            <a:ext cx="405331" cy="388962"/>
            <a:chOff x="6605925" y="948050"/>
            <a:chExt cx="482250" cy="462775"/>
          </a:xfrm>
        </p:grpSpPr>
        <p:sp>
          <p:nvSpPr>
            <p:cNvPr id="545" name="Google Shape;545;p27"/>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6" name="Google Shape;546;p27"/>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7" name="Google Shape;547;p27"/>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8" name="Google Shape;548;p27"/>
            <p:cNvSpPr/>
            <p:nvPr/>
          </p:nvSpPr>
          <p:spPr>
            <a:xfrm>
              <a:off x="6847025" y="1001025"/>
              <a:ext cx="25" cy="183900"/>
            </a:xfrm>
            <a:custGeom>
              <a:avLst/>
              <a:gdLst/>
              <a:ahLst/>
              <a:cxnLst/>
              <a:rect l="l" t="t" r="r" b="b"/>
              <a:pathLst>
                <a:path w="1" h="7356" fill="none" extrusionOk="0">
                  <a:moveTo>
                    <a:pt x="1" y="1"/>
                  </a:moveTo>
                  <a:lnTo>
                    <a:pt x="1" y="735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9" name="Google Shape;549;p27"/>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0" name="Google Shape;550;p27"/>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51" name="Google Shape;551;p27"/>
          <p:cNvGrpSpPr/>
          <p:nvPr/>
        </p:nvGrpSpPr>
        <p:grpSpPr>
          <a:xfrm>
            <a:off x="5575804" y="2148349"/>
            <a:ext cx="215966" cy="342399"/>
            <a:chOff x="6718575" y="2318625"/>
            <a:chExt cx="256950" cy="407375"/>
          </a:xfrm>
        </p:grpSpPr>
        <p:sp>
          <p:nvSpPr>
            <p:cNvPr id="552" name="Google Shape;552;p2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3" name="Google Shape;553;p2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4" name="Google Shape;554;p2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5" name="Google Shape;555;p2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6" name="Google Shape;556;p2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7" name="Google Shape;557;p2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8" name="Google Shape;558;p2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9" name="Google Shape;559;p2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60" name="Google Shape;560;p27"/>
          <p:cNvGrpSpPr/>
          <p:nvPr/>
        </p:nvGrpSpPr>
        <p:grpSpPr>
          <a:xfrm>
            <a:off x="2677193" y="2775257"/>
            <a:ext cx="363369" cy="221115"/>
            <a:chOff x="3269900" y="3064500"/>
            <a:chExt cx="432325" cy="263075"/>
          </a:xfrm>
        </p:grpSpPr>
        <p:sp>
          <p:nvSpPr>
            <p:cNvPr id="561" name="Google Shape;561;p27"/>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2" name="Google Shape;562;p27"/>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3" name="Google Shape;563;p27"/>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64" name="Google Shape;564;p27"/>
          <p:cNvGrpSpPr/>
          <p:nvPr/>
        </p:nvGrpSpPr>
        <p:grpSpPr>
          <a:xfrm>
            <a:off x="5551219" y="2707701"/>
            <a:ext cx="265115" cy="372594"/>
            <a:chOff x="6689325" y="2984125"/>
            <a:chExt cx="315425" cy="443300"/>
          </a:xfrm>
        </p:grpSpPr>
        <p:sp>
          <p:nvSpPr>
            <p:cNvPr id="565" name="Google Shape;565;p27"/>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6" name="Google Shape;566;p27"/>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7" name="Google Shape;567;p27"/>
            <p:cNvSpPr/>
            <p:nvPr/>
          </p:nvSpPr>
          <p:spPr>
            <a:xfrm>
              <a:off x="6761175" y="3117475"/>
              <a:ext cx="25" cy="261850"/>
            </a:xfrm>
            <a:custGeom>
              <a:avLst/>
              <a:gdLst/>
              <a:ahLst/>
              <a:cxnLst/>
              <a:rect l="l" t="t" r="r" b="b"/>
              <a:pathLst>
                <a:path w="1" h="10474" fill="none" extrusionOk="0">
                  <a:moveTo>
                    <a:pt x="1" y="10473"/>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8" name="Google Shape;568;p27"/>
            <p:cNvSpPr/>
            <p:nvPr/>
          </p:nvSpPr>
          <p:spPr>
            <a:xfrm>
              <a:off x="6847025" y="3117475"/>
              <a:ext cx="25" cy="261850"/>
            </a:xfrm>
            <a:custGeom>
              <a:avLst/>
              <a:gdLst/>
              <a:ahLst/>
              <a:cxnLst/>
              <a:rect l="l" t="t" r="r" b="b"/>
              <a:pathLst>
                <a:path w="1" h="10474" fill="none" extrusionOk="0">
                  <a:moveTo>
                    <a:pt x="1" y="1"/>
                  </a:moveTo>
                  <a:lnTo>
                    <a:pt x="1"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9" name="Google Shape;569;p27"/>
            <p:cNvSpPr/>
            <p:nvPr/>
          </p:nvSpPr>
          <p:spPr>
            <a:xfrm>
              <a:off x="6932875" y="3117475"/>
              <a:ext cx="25" cy="261850"/>
            </a:xfrm>
            <a:custGeom>
              <a:avLst/>
              <a:gdLst/>
              <a:ahLst/>
              <a:cxnLst/>
              <a:rect l="l" t="t" r="r" b="b"/>
              <a:pathLst>
                <a:path w="1" h="10474" fill="none" extrusionOk="0">
                  <a:moveTo>
                    <a:pt x="1" y="1"/>
                  </a:moveTo>
                  <a:lnTo>
                    <a:pt x="1"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70" name="Google Shape;570;p27"/>
          <p:cNvGrpSpPr/>
          <p:nvPr/>
        </p:nvGrpSpPr>
        <p:grpSpPr>
          <a:xfrm>
            <a:off x="1599945" y="3802369"/>
            <a:ext cx="256416" cy="414535"/>
            <a:chOff x="1988225" y="4286525"/>
            <a:chExt cx="305075" cy="493200"/>
          </a:xfrm>
        </p:grpSpPr>
        <p:sp>
          <p:nvSpPr>
            <p:cNvPr id="571" name="Google Shape;571;p27"/>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27"/>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27"/>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4" name="Google Shape;574;p27"/>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5" name="Google Shape;575;p27"/>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27"/>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7" name="Google Shape;577;p27"/>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78" name="Google Shape;578;p27"/>
          <p:cNvGrpSpPr/>
          <p:nvPr/>
        </p:nvGrpSpPr>
        <p:grpSpPr>
          <a:xfrm>
            <a:off x="2143937" y="3831534"/>
            <a:ext cx="309640" cy="392030"/>
            <a:chOff x="2635450" y="4321225"/>
            <a:chExt cx="368400" cy="466425"/>
          </a:xfrm>
        </p:grpSpPr>
        <p:sp>
          <p:nvSpPr>
            <p:cNvPr id="579" name="Google Shape;579;p27"/>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27"/>
            <p:cNvSpPr/>
            <p:nvPr/>
          </p:nvSpPr>
          <p:spPr>
            <a:xfrm>
              <a:off x="2819350" y="4321225"/>
              <a:ext cx="25" cy="347075"/>
            </a:xfrm>
            <a:custGeom>
              <a:avLst/>
              <a:gdLst/>
              <a:ahLst/>
              <a:cxnLst/>
              <a:rect l="l" t="t" r="r" b="b"/>
              <a:pathLst>
                <a:path w="1" h="13883" fill="none" extrusionOk="0">
                  <a:moveTo>
                    <a:pt x="0" y="13883"/>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1" name="Google Shape;581;p27"/>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2" name="Google Shape;582;p27"/>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27"/>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27"/>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85" name="Google Shape;585;p27"/>
          <p:cNvGrpSpPr/>
          <p:nvPr/>
        </p:nvGrpSpPr>
        <p:grpSpPr>
          <a:xfrm>
            <a:off x="5512346" y="3821805"/>
            <a:ext cx="342882" cy="383835"/>
            <a:chOff x="6643075" y="4309650"/>
            <a:chExt cx="407950" cy="456675"/>
          </a:xfrm>
        </p:grpSpPr>
        <p:sp>
          <p:nvSpPr>
            <p:cNvPr id="586" name="Google Shape;586;p27"/>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7" name="Google Shape;587;p27"/>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8" name="Google Shape;588;p27"/>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27"/>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27"/>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1" name="Google Shape;591;p27"/>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2" name="Google Shape;592;p27"/>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3" name="Google Shape;593;p27"/>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4" name="Google Shape;594;p27"/>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5" name="Google Shape;595;p27"/>
          <p:cNvGrpSpPr/>
          <p:nvPr/>
        </p:nvGrpSpPr>
        <p:grpSpPr>
          <a:xfrm>
            <a:off x="4327619" y="4363760"/>
            <a:ext cx="452420" cy="433992"/>
            <a:chOff x="5233525" y="4954450"/>
            <a:chExt cx="538275" cy="516350"/>
          </a:xfrm>
        </p:grpSpPr>
        <p:sp>
          <p:nvSpPr>
            <p:cNvPr id="596" name="Google Shape;596;p27"/>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7" name="Google Shape;597;p27"/>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8" name="Google Shape;598;p27"/>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9" name="Google Shape;599;p27"/>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0" name="Google Shape;600;p27"/>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1" name="Google Shape;601;p27"/>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2" name="Google Shape;602;p27"/>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3" name="Google Shape;603;p27"/>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4" name="Google Shape;604;p27"/>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5" name="Google Shape;605;p27"/>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6" name="Google Shape;606;p27"/>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07" name="Google Shape;607;p27"/>
          <p:cNvGrpSpPr/>
          <p:nvPr/>
        </p:nvGrpSpPr>
        <p:grpSpPr>
          <a:xfrm>
            <a:off x="3758538" y="4371429"/>
            <a:ext cx="460615" cy="418653"/>
            <a:chOff x="4556450" y="4963575"/>
            <a:chExt cx="548025" cy="498100"/>
          </a:xfrm>
        </p:grpSpPr>
        <p:sp>
          <p:nvSpPr>
            <p:cNvPr id="608" name="Google Shape;608;p27"/>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9" name="Google Shape;609;p27"/>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0" name="Google Shape;610;p27"/>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1" name="Google Shape;611;p27"/>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2" name="Google Shape;612;p27"/>
            <p:cNvSpPr/>
            <p:nvPr/>
          </p:nvSpPr>
          <p:spPr>
            <a:xfrm>
              <a:off x="4830450" y="5213225"/>
              <a:ext cx="25" cy="248450"/>
            </a:xfrm>
            <a:custGeom>
              <a:avLst/>
              <a:gdLst/>
              <a:ahLst/>
              <a:cxnLst/>
              <a:rect l="l" t="t" r="r" b="b"/>
              <a:pathLst>
                <a:path w="1" h="9938" fill="none" extrusionOk="0">
                  <a:moveTo>
                    <a:pt x="0" y="0"/>
                  </a:moveTo>
                  <a:lnTo>
                    <a:pt x="0" y="993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13" name="Google Shape;613;p27"/>
          <p:cNvGrpSpPr/>
          <p:nvPr/>
        </p:nvGrpSpPr>
        <p:grpSpPr>
          <a:xfrm>
            <a:off x="375820" y="4462014"/>
            <a:ext cx="445255" cy="246182"/>
            <a:chOff x="531800" y="5071350"/>
            <a:chExt cx="529750" cy="292900"/>
          </a:xfrm>
        </p:grpSpPr>
        <p:sp>
          <p:nvSpPr>
            <p:cNvPr id="614" name="Google Shape;614;p27"/>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5" name="Google Shape;615;p27"/>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6" name="Google Shape;616;p27"/>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7" name="Google Shape;617;p27"/>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8" name="Google Shape;618;p27"/>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9" name="Google Shape;619;p27"/>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0" name="Google Shape;620;p27"/>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21" name="Google Shape;621;p27"/>
          <p:cNvGrpSpPr/>
          <p:nvPr/>
        </p:nvGrpSpPr>
        <p:grpSpPr>
          <a:xfrm>
            <a:off x="7320094" y="1875175"/>
            <a:ext cx="433992" cy="422729"/>
            <a:chOff x="5916675" y="927975"/>
            <a:chExt cx="516350" cy="502950"/>
          </a:xfrm>
        </p:grpSpPr>
        <p:sp>
          <p:nvSpPr>
            <p:cNvPr id="622" name="Google Shape;622;p27"/>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27"/>
          <p:cNvGrpSpPr/>
          <p:nvPr/>
        </p:nvGrpSpPr>
        <p:grpSpPr>
          <a:xfrm>
            <a:off x="6436114" y="2581077"/>
            <a:ext cx="1079481" cy="1051467"/>
            <a:chOff x="5916675" y="927975"/>
            <a:chExt cx="516350" cy="502950"/>
          </a:xfrm>
        </p:grpSpPr>
        <p:sp>
          <p:nvSpPr>
            <p:cNvPr id="625" name="Google Shape;625;p27"/>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6436257" y="1875175"/>
            <a:ext cx="433992" cy="422729"/>
            <a:chOff x="5916675" y="927975"/>
            <a:chExt cx="516350" cy="502950"/>
          </a:xfrm>
        </p:grpSpPr>
        <p:sp>
          <p:nvSpPr>
            <p:cNvPr id="628" name="Google Shape;628;p27"/>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27"/>
          <p:cNvSpPr/>
          <p:nvPr/>
        </p:nvSpPr>
        <p:spPr>
          <a:xfrm>
            <a:off x="7512255" y="211155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6628418" y="211155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6913953" y="3169090"/>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0091E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Immune System	</a:t>
            </a:r>
            <a:endParaRPr/>
          </a:p>
        </p:txBody>
      </p:sp>
      <p:sp>
        <p:nvSpPr>
          <p:cNvPr id="83" name="Google Shape;83;p14"/>
          <p:cNvSpPr txBox="1">
            <a:spLocks noGrp="1"/>
          </p:cNvSpPr>
          <p:nvPr>
            <p:ph type="body" idx="1"/>
          </p:nvPr>
        </p:nvSpPr>
        <p:spPr>
          <a:xfrm>
            <a:off x="786150" y="1117025"/>
            <a:ext cx="32484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1st Line of Defense: </a:t>
            </a:r>
            <a:br>
              <a:rPr lang="en"/>
            </a:br>
            <a:r>
              <a:rPr lang="en"/>
              <a:t>skin, internal linings, hairs (cilia), mucus</a:t>
            </a:r>
            <a:endParaRPr/>
          </a:p>
          <a:p>
            <a:pPr marL="457200" lvl="0" indent="-381000" algn="l" rtl="0">
              <a:spcBef>
                <a:spcPts val="0"/>
              </a:spcBef>
              <a:spcAft>
                <a:spcPts val="0"/>
              </a:spcAft>
              <a:buSzPts val="2400"/>
              <a:buChar char="◎"/>
            </a:pPr>
            <a:r>
              <a:rPr lang="en"/>
              <a:t>2nd Line of Defense: </a:t>
            </a:r>
            <a:br>
              <a:rPr lang="en"/>
            </a:br>
            <a:r>
              <a:rPr lang="en"/>
              <a:t>white blood cells</a:t>
            </a:r>
            <a:endParaRPr/>
          </a:p>
          <a:p>
            <a:pPr marL="457200" lvl="0" indent="-381000" algn="l" rtl="0">
              <a:spcBef>
                <a:spcPts val="0"/>
              </a:spcBef>
              <a:spcAft>
                <a:spcPts val="0"/>
              </a:spcAft>
              <a:buSzPts val="2400"/>
              <a:buChar char="◎"/>
            </a:pPr>
            <a:r>
              <a:rPr lang="en"/>
              <a:t>3rd Line of Defense: specialized white blood cells </a:t>
            </a:r>
            <a:endParaRPr/>
          </a:p>
        </p:txBody>
      </p:sp>
      <p:sp>
        <p:nvSpPr>
          <p:cNvPr id="84" name="Google Shape;84;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85" name="Google Shape;85;p14"/>
          <p:cNvPicPr preferRelativeResize="0"/>
          <p:nvPr/>
        </p:nvPicPr>
        <p:blipFill>
          <a:blip r:embed="rId3">
            <a:alphaModFix/>
          </a:blip>
          <a:stretch>
            <a:fillRect/>
          </a:stretch>
        </p:blipFill>
        <p:spPr>
          <a:xfrm>
            <a:off x="5656125" y="226925"/>
            <a:ext cx="2203900" cy="2479425"/>
          </a:xfrm>
          <a:prstGeom prst="rect">
            <a:avLst/>
          </a:prstGeom>
          <a:noFill/>
          <a:ln>
            <a:noFill/>
          </a:ln>
        </p:spPr>
      </p:pic>
      <p:pic>
        <p:nvPicPr>
          <p:cNvPr id="86" name="Google Shape;86;p14"/>
          <p:cNvPicPr preferRelativeResize="0"/>
          <p:nvPr/>
        </p:nvPicPr>
        <p:blipFill>
          <a:blip r:embed="rId4">
            <a:alphaModFix/>
          </a:blip>
          <a:stretch>
            <a:fillRect/>
          </a:stretch>
        </p:blipFill>
        <p:spPr>
          <a:xfrm>
            <a:off x="5561650" y="2706350"/>
            <a:ext cx="2392840" cy="20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1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Immune System	</a:t>
            </a:r>
            <a:endParaRPr/>
          </a:p>
        </p:txBody>
      </p:sp>
      <p:sp>
        <p:nvSpPr>
          <p:cNvPr id="92" name="Google Shape;92;p15"/>
          <p:cNvSpPr txBox="1">
            <a:spLocks noGrp="1"/>
          </p:cNvSpPr>
          <p:nvPr>
            <p:ph type="body" idx="1"/>
          </p:nvPr>
        </p:nvSpPr>
        <p:spPr>
          <a:xfrm>
            <a:off x="786150" y="1068425"/>
            <a:ext cx="3215100" cy="3573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1st Line of Defense: </a:t>
            </a:r>
            <a:br>
              <a:rPr lang="en"/>
            </a:br>
            <a:r>
              <a:rPr lang="en"/>
              <a:t>skin, internal linings, hairs (cilia), mucus</a:t>
            </a:r>
            <a:endParaRPr/>
          </a:p>
          <a:p>
            <a:pPr marL="457200" lvl="0" indent="-381000" algn="l" rtl="0">
              <a:spcBef>
                <a:spcPts val="0"/>
              </a:spcBef>
              <a:spcAft>
                <a:spcPts val="0"/>
              </a:spcAft>
              <a:buSzPts val="2400"/>
              <a:buChar char="◎"/>
            </a:pPr>
            <a:r>
              <a:rPr lang="en"/>
              <a:t>2nd Line of Defense: </a:t>
            </a:r>
            <a:br>
              <a:rPr lang="en"/>
            </a:br>
            <a:r>
              <a:rPr lang="en"/>
              <a:t>white blood cells</a:t>
            </a:r>
            <a:endParaRPr/>
          </a:p>
          <a:p>
            <a:pPr marL="457200" lvl="0" indent="-381000" algn="l" rtl="0">
              <a:spcBef>
                <a:spcPts val="0"/>
              </a:spcBef>
              <a:spcAft>
                <a:spcPts val="0"/>
              </a:spcAft>
              <a:buSzPts val="2400"/>
              <a:buChar char="◎"/>
            </a:pPr>
            <a:r>
              <a:rPr lang="en"/>
              <a:t>3rd Line of Defense: specialized white blood cells </a:t>
            </a:r>
            <a:endParaRPr/>
          </a:p>
        </p:txBody>
      </p:sp>
      <p:sp>
        <p:nvSpPr>
          <p:cNvPr id="93" name="Google Shape;93;p1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94" name="Google Shape;94;p15"/>
          <p:cNvPicPr preferRelativeResize="0"/>
          <p:nvPr/>
        </p:nvPicPr>
        <p:blipFill>
          <a:blip r:embed="rId3">
            <a:alphaModFix/>
          </a:blip>
          <a:stretch>
            <a:fillRect/>
          </a:stretch>
        </p:blipFill>
        <p:spPr>
          <a:xfrm>
            <a:off x="4244025" y="168098"/>
            <a:ext cx="2473999" cy="1855500"/>
          </a:xfrm>
          <a:prstGeom prst="rect">
            <a:avLst/>
          </a:prstGeom>
          <a:noFill/>
          <a:ln>
            <a:noFill/>
          </a:ln>
        </p:spPr>
      </p:pic>
      <p:pic>
        <p:nvPicPr>
          <p:cNvPr id="95" name="Google Shape;95;p15"/>
          <p:cNvPicPr preferRelativeResize="0"/>
          <p:nvPr/>
        </p:nvPicPr>
        <p:blipFill rotWithShape="1">
          <a:blip r:embed="rId4">
            <a:alphaModFix/>
          </a:blip>
          <a:srcRect l="3134" t="36207" r="21706" b="28381"/>
          <a:stretch/>
        </p:blipFill>
        <p:spPr>
          <a:xfrm>
            <a:off x="6771375" y="1394823"/>
            <a:ext cx="2372621" cy="628787"/>
          </a:xfrm>
          <a:prstGeom prst="rect">
            <a:avLst/>
          </a:prstGeom>
          <a:noFill/>
          <a:ln>
            <a:noFill/>
          </a:ln>
        </p:spPr>
      </p:pic>
      <p:pic>
        <p:nvPicPr>
          <p:cNvPr id="96" name="Google Shape;96;p15"/>
          <p:cNvPicPr preferRelativeResize="0"/>
          <p:nvPr/>
        </p:nvPicPr>
        <p:blipFill>
          <a:blip r:embed="rId5">
            <a:alphaModFix/>
          </a:blip>
          <a:stretch>
            <a:fillRect/>
          </a:stretch>
        </p:blipFill>
        <p:spPr>
          <a:xfrm>
            <a:off x="6816150" y="2109500"/>
            <a:ext cx="2283075" cy="1289052"/>
          </a:xfrm>
          <a:prstGeom prst="rect">
            <a:avLst/>
          </a:prstGeom>
          <a:noFill/>
          <a:ln>
            <a:noFill/>
          </a:ln>
        </p:spPr>
      </p:pic>
      <p:pic>
        <p:nvPicPr>
          <p:cNvPr id="97" name="Google Shape;97;p15"/>
          <p:cNvPicPr preferRelativeResize="0"/>
          <p:nvPr/>
        </p:nvPicPr>
        <p:blipFill>
          <a:blip r:embed="rId6">
            <a:alphaModFix/>
          </a:blip>
          <a:stretch>
            <a:fillRect/>
          </a:stretch>
        </p:blipFill>
        <p:spPr>
          <a:xfrm>
            <a:off x="4169742" y="3259842"/>
            <a:ext cx="2622549" cy="1747250"/>
          </a:xfrm>
          <a:prstGeom prst="rect">
            <a:avLst/>
          </a:prstGeom>
          <a:noFill/>
          <a:ln>
            <a:noFill/>
          </a:ln>
        </p:spPr>
      </p:pic>
      <p:cxnSp>
        <p:nvCxnSpPr>
          <p:cNvPr id="98" name="Google Shape;98;p15"/>
          <p:cNvCxnSpPr/>
          <p:nvPr/>
        </p:nvCxnSpPr>
        <p:spPr>
          <a:xfrm rot="10800000" flipH="1">
            <a:off x="3851025" y="1340575"/>
            <a:ext cx="393300" cy="96600"/>
          </a:xfrm>
          <a:prstGeom prst="straightConnector1">
            <a:avLst/>
          </a:prstGeom>
          <a:noFill/>
          <a:ln w="28575" cap="flat" cmpd="sng">
            <a:solidFill>
              <a:srgbClr val="6FA8DC"/>
            </a:solidFill>
            <a:prstDash val="solid"/>
            <a:round/>
            <a:headEnd type="none" w="med" len="med"/>
            <a:tailEnd type="triangle" w="med" len="med"/>
          </a:ln>
        </p:spPr>
      </p:cxnSp>
      <p:cxnSp>
        <p:nvCxnSpPr>
          <p:cNvPr id="99" name="Google Shape;99;p15"/>
          <p:cNvCxnSpPr/>
          <p:nvPr/>
        </p:nvCxnSpPr>
        <p:spPr>
          <a:xfrm rot="10800000" flipH="1">
            <a:off x="4001250" y="2487425"/>
            <a:ext cx="2710200" cy="416100"/>
          </a:xfrm>
          <a:prstGeom prst="straightConnector1">
            <a:avLst/>
          </a:prstGeom>
          <a:noFill/>
          <a:ln w="28575" cap="flat" cmpd="sng">
            <a:solidFill>
              <a:srgbClr val="6FA8DC"/>
            </a:solidFill>
            <a:prstDash val="solid"/>
            <a:round/>
            <a:headEnd type="none" w="med" len="med"/>
            <a:tailEnd type="triangle" w="med" len="med"/>
          </a:ln>
        </p:spPr>
      </p:cxnSp>
      <p:cxnSp>
        <p:nvCxnSpPr>
          <p:cNvPr id="100" name="Google Shape;100;p15"/>
          <p:cNvCxnSpPr/>
          <p:nvPr/>
        </p:nvCxnSpPr>
        <p:spPr>
          <a:xfrm>
            <a:off x="3662192" y="3891217"/>
            <a:ext cx="393000" cy="28200"/>
          </a:xfrm>
          <a:prstGeom prst="straightConnector1">
            <a:avLst/>
          </a:prstGeom>
          <a:noFill/>
          <a:ln w="28575" cap="flat" cmpd="sng">
            <a:solidFill>
              <a:srgbClr val="6FA8DC"/>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
                                        <p:tgtEl>
                                          <p:spTgt spid="95"/>
                                        </p:tgtEl>
                                      </p:cBhvr>
                                    </p:animEffect>
                                  </p:childTnLst>
                                </p:cTn>
                              </p:par>
                              <p:par>
                                <p:cTn id="16" presetID="10"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
                                        <p:tgtEl>
                                          <p:spTgt spid="96"/>
                                        </p:tgtEl>
                                      </p:cBhvr>
                                    </p:animEffect>
                                  </p:childTnLst>
                                </p:cTn>
                              </p:par>
                              <p:par>
                                <p:cTn id="19" presetID="10"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1"/>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200"/>
                                        <p:tgtEl>
                                          <p:spTgt spid="100"/>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1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1215300" y="1723650"/>
            <a:ext cx="7462500" cy="39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600" dirty="0"/>
              <a:t>Has anyone gotten sick/the flu in the past few weeks?</a:t>
            </a:r>
            <a:endParaRPr sz="2600" dirty="0"/>
          </a:p>
          <a:p>
            <a:pPr marL="0" lvl="0" indent="0" algn="l" rtl="0">
              <a:spcBef>
                <a:spcPts val="600"/>
              </a:spcBef>
              <a:spcAft>
                <a:spcPts val="0"/>
              </a:spcAft>
              <a:buNone/>
            </a:pPr>
            <a:endParaRPr sz="2600" dirty="0"/>
          </a:p>
          <a:p>
            <a:pPr marL="0" lvl="0" indent="0" algn="l" rtl="0">
              <a:spcBef>
                <a:spcPts val="600"/>
              </a:spcBef>
              <a:spcAft>
                <a:spcPts val="0"/>
              </a:spcAft>
              <a:buNone/>
            </a:pPr>
            <a:r>
              <a:rPr lang="en" sz="2600" dirty="0"/>
              <a:t>What are some examples of epidemics/outbreaks/pandemics you have seen in the news?</a:t>
            </a:r>
            <a:endParaRPr sz="2600" dirty="0"/>
          </a:p>
        </p:txBody>
      </p:sp>
      <p:sp>
        <p:nvSpPr>
          <p:cNvPr id="116" name="Google Shape;116;p17"/>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86150" y="-2463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Describing Disease Occurrence</a:t>
            </a:r>
            <a:endParaRPr dirty="0"/>
          </a:p>
        </p:txBody>
      </p:sp>
      <p:sp>
        <p:nvSpPr>
          <p:cNvPr id="106" name="Google Shape;106;p16"/>
          <p:cNvSpPr txBox="1">
            <a:spLocks noGrp="1"/>
          </p:cNvSpPr>
          <p:nvPr>
            <p:ph type="body" idx="1"/>
          </p:nvPr>
        </p:nvSpPr>
        <p:spPr>
          <a:xfrm>
            <a:off x="3291142" y="693662"/>
            <a:ext cx="304954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dirty="0"/>
              <a:t>EPIDEMIC</a:t>
            </a:r>
            <a:endParaRPr sz="2000" b="1" dirty="0"/>
          </a:p>
          <a:p>
            <a:pPr marL="180000" lvl="0" indent="-180000" algn="l" rtl="0">
              <a:spcBef>
                <a:spcPts val="600"/>
              </a:spcBef>
              <a:spcAft>
                <a:spcPts val="600"/>
              </a:spcAft>
              <a:buSzPts val="1800"/>
              <a:buChar char="-"/>
            </a:pPr>
            <a:r>
              <a:rPr lang="en-US" dirty="0"/>
              <a:t>More cases than ‘normal’ </a:t>
            </a:r>
            <a:endParaRPr dirty="0"/>
          </a:p>
          <a:p>
            <a:pPr marL="180000" lvl="0" indent="-180000" algn="l" rtl="0">
              <a:spcBef>
                <a:spcPts val="0"/>
              </a:spcBef>
              <a:spcAft>
                <a:spcPts val="600"/>
              </a:spcAft>
              <a:buSzPts val="1800"/>
              <a:buChar char="-"/>
            </a:pPr>
            <a:r>
              <a:rPr lang="en" dirty="0"/>
              <a:t>Population in a clearly defined area (e.g. Greater Vancouver area or </a:t>
            </a:r>
            <a:r>
              <a:rPr lang="en" dirty="0">
                <a:hlinkClick r:id="rId3"/>
              </a:rPr>
              <a:t>Ontario</a:t>
            </a:r>
            <a:r>
              <a:rPr lang="en" dirty="0"/>
              <a:t>)</a:t>
            </a:r>
          </a:p>
          <a:p>
            <a:pPr marL="180000" lvl="0" indent="-180000" algn="l" rtl="0">
              <a:spcBef>
                <a:spcPts val="0"/>
              </a:spcBef>
              <a:spcAft>
                <a:spcPts val="600"/>
              </a:spcAft>
              <a:buSzPts val="1800"/>
              <a:buChar char="-"/>
            </a:pPr>
            <a:r>
              <a:rPr lang="en" i="1" dirty="0"/>
              <a:t>Rapid, uncontrolled</a:t>
            </a:r>
            <a:r>
              <a:rPr lang="en" dirty="0"/>
              <a:t> spread of infectious disease to many people</a:t>
            </a:r>
          </a:p>
          <a:p>
            <a:pPr marL="180000" lvl="0" indent="-180000" algn="l" rtl="0">
              <a:spcBef>
                <a:spcPts val="0"/>
              </a:spcBef>
              <a:spcAft>
                <a:spcPts val="600"/>
              </a:spcAft>
              <a:buSzPts val="1800"/>
              <a:buChar char="-"/>
            </a:pPr>
            <a:r>
              <a:rPr lang="en" dirty="0"/>
              <a:t>Requires public health response</a:t>
            </a:r>
            <a:endParaRPr dirty="0"/>
          </a:p>
        </p:txBody>
      </p:sp>
      <p:sp>
        <p:nvSpPr>
          <p:cNvPr id="107" name="Google Shape;107;p16"/>
          <p:cNvSpPr txBox="1">
            <a:spLocks noGrp="1"/>
          </p:cNvSpPr>
          <p:nvPr>
            <p:ph type="body" idx="2"/>
          </p:nvPr>
        </p:nvSpPr>
        <p:spPr>
          <a:xfrm>
            <a:off x="76942" y="693661"/>
            <a:ext cx="3214200" cy="38548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dirty="0"/>
              <a:t>OUTBREAK</a:t>
            </a:r>
            <a:endParaRPr sz="2000" b="1" dirty="0"/>
          </a:p>
          <a:p>
            <a:pPr marL="180000" lvl="0" indent="-180000" algn="l" rtl="0">
              <a:spcBef>
                <a:spcPts val="0"/>
              </a:spcBef>
              <a:spcAft>
                <a:spcPts val="600"/>
              </a:spcAft>
              <a:buSzPts val="1800"/>
              <a:buChar char="-"/>
            </a:pPr>
            <a:r>
              <a:rPr lang="en-US" dirty="0"/>
              <a:t>More cases than ‘normal’</a:t>
            </a:r>
          </a:p>
          <a:p>
            <a:pPr>
              <a:spcAft>
                <a:spcPts val="600"/>
              </a:spcAft>
              <a:buChar char="-"/>
            </a:pPr>
            <a:r>
              <a:rPr lang="en-US" sz="1600" dirty="0"/>
              <a:t>For rare diseases, even 1 case can be an outbreak</a:t>
            </a:r>
          </a:p>
          <a:p>
            <a:pPr>
              <a:spcAft>
                <a:spcPts val="600"/>
              </a:spcAft>
              <a:buChar char="-"/>
            </a:pPr>
            <a:r>
              <a:rPr lang="en-US" sz="1600" dirty="0"/>
              <a:t>Outbreaks can be seasonal (e.g. flu season)</a:t>
            </a:r>
          </a:p>
          <a:p>
            <a:pPr marL="180000" lvl="0" indent="-180000" algn="l" rtl="0">
              <a:spcBef>
                <a:spcPts val="0"/>
              </a:spcBef>
              <a:spcAft>
                <a:spcPts val="600"/>
              </a:spcAft>
              <a:buSzPts val="1800"/>
              <a:buChar char="-"/>
            </a:pPr>
            <a:r>
              <a:rPr lang="en" dirty="0"/>
              <a:t>Usually limited affected area (e.g. one building, one city)</a:t>
            </a:r>
          </a:p>
          <a:p>
            <a:pPr indent="-342000">
              <a:spcAft>
                <a:spcPts val="600"/>
              </a:spcAft>
              <a:buChar char="-"/>
            </a:pPr>
            <a:r>
              <a:rPr lang="en" sz="1600" dirty="0">
                <a:hlinkClick r:id="rId4"/>
              </a:rPr>
              <a:t>COVID outbreaks</a:t>
            </a:r>
            <a:endParaRPr lang="en" sz="1600" dirty="0"/>
          </a:p>
          <a:p>
            <a:pPr marL="180000" lvl="0" indent="-180000" algn="l" rtl="0">
              <a:spcBef>
                <a:spcPts val="0"/>
              </a:spcBef>
              <a:spcAft>
                <a:spcPts val="600"/>
              </a:spcAft>
              <a:buSzPts val="1800"/>
              <a:buChar char="-"/>
            </a:pPr>
            <a:r>
              <a:rPr lang="en" dirty="0"/>
              <a:t>May or may not prompt public health measures</a:t>
            </a:r>
            <a:endParaRPr dirty="0"/>
          </a:p>
        </p:txBody>
      </p:sp>
      <p:sp>
        <p:nvSpPr>
          <p:cNvPr id="108" name="Google Shape;108;p16"/>
          <p:cNvSpPr txBox="1">
            <a:spLocks noGrp="1"/>
          </p:cNvSpPr>
          <p:nvPr>
            <p:ph type="body" idx="3"/>
          </p:nvPr>
        </p:nvSpPr>
        <p:spPr>
          <a:xfrm>
            <a:off x="6300248" y="693650"/>
            <a:ext cx="28953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dirty="0"/>
              <a:t>PANDEMIC</a:t>
            </a:r>
            <a:endParaRPr sz="2000" b="1" dirty="0"/>
          </a:p>
          <a:p>
            <a:pPr marL="180000" indent="-180000">
              <a:buChar char="-"/>
            </a:pPr>
            <a:r>
              <a:rPr lang="en" dirty="0"/>
              <a:t>An epidemic that has spread over several countries/continents, or around the world (global)</a:t>
            </a:r>
          </a:p>
          <a:p>
            <a:pPr marL="180000" indent="-180000">
              <a:buChar char="-"/>
            </a:pPr>
            <a:r>
              <a:rPr lang="en" dirty="0"/>
              <a:t>Requires coordinated global response</a:t>
            </a:r>
            <a:endParaRPr dirty="0"/>
          </a:p>
        </p:txBody>
      </p:sp>
      <p:sp>
        <p:nvSpPr>
          <p:cNvPr id="109" name="Google Shape;109;p1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10" name="Google Shape;110;p16"/>
          <p:cNvSpPr txBox="1"/>
          <p:nvPr/>
        </p:nvSpPr>
        <p:spPr>
          <a:xfrm>
            <a:off x="166925" y="4564225"/>
            <a:ext cx="69621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5"/>
              </a:rPr>
              <a:t>https://www.webmd.com/cold-and-flu/what-are-epidemics-pandemics-outbreaks#1</a:t>
            </a:r>
            <a:endParaRPr/>
          </a:p>
          <a:p>
            <a:pPr marL="0" lvl="0" indent="0" algn="l" rtl="0">
              <a:spcBef>
                <a:spcPts val="0"/>
              </a:spcBef>
              <a:spcAft>
                <a:spcPts val="0"/>
              </a:spcAft>
              <a:buNone/>
            </a:pPr>
            <a:r>
              <a:rPr lang="en" sz="1100" u="sng">
                <a:solidFill>
                  <a:schemeClr val="hlink"/>
                </a:solidFill>
                <a:hlinkClick r:id="rId6"/>
              </a:rPr>
              <a:t>https://apic.org/monthly_alerts/outbreaks-epidemics-and-pandemics-what-you-need-to-know/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00"/>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100"/>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100"/>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xEl>
                                              <p:pRg st="5" end="5"/>
                                            </p:txEl>
                                          </p:spTgt>
                                        </p:tgtEl>
                                        <p:attrNameLst>
                                          <p:attrName>style.visibility</p:attrName>
                                        </p:attrNameLst>
                                      </p:cBhvr>
                                      <p:to>
                                        <p:strVal val="visible"/>
                                      </p:to>
                                    </p:set>
                                    <p:animEffect transition="in" filter="fade">
                                      <p:cBhvr>
                                        <p:cTn id="32" dur="100"/>
                                        <p:tgtEl>
                                          <p:spTgt spid="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7">
                                            <p:txEl>
                                              <p:pRg st="6" end="6"/>
                                            </p:txEl>
                                          </p:spTgt>
                                        </p:tgtEl>
                                        <p:attrNameLst>
                                          <p:attrName>style.visibility</p:attrName>
                                        </p:attrNameLst>
                                      </p:cBhvr>
                                      <p:to>
                                        <p:strVal val="visible"/>
                                      </p:to>
                                    </p:set>
                                    <p:animEffect transition="in" filter="fade">
                                      <p:cBhvr>
                                        <p:cTn id="37" dur="100"/>
                                        <p:tgtEl>
                                          <p:spTgt spid="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6">
                                            <p:txEl>
                                              <p:pRg st="0" end="0"/>
                                            </p:txEl>
                                          </p:spTgt>
                                        </p:tgtEl>
                                        <p:attrNameLst>
                                          <p:attrName>style.visibility</p:attrName>
                                        </p:attrNameLst>
                                      </p:cBhvr>
                                      <p:to>
                                        <p:strVal val="visible"/>
                                      </p:to>
                                    </p:set>
                                    <p:animEffect transition="in" filter="fade">
                                      <p:cBhvr>
                                        <p:cTn id="42" dur="1"/>
                                        <p:tgtEl>
                                          <p:spTgt spid="10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
                                            <p:txEl>
                                              <p:pRg st="1" end="1"/>
                                            </p:txEl>
                                          </p:spTgt>
                                        </p:tgtEl>
                                        <p:attrNameLst>
                                          <p:attrName>style.visibility</p:attrName>
                                        </p:attrNameLst>
                                      </p:cBhvr>
                                      <p:to>
                                        <p:strVal val="visible"/>
                                      </p:to>
                                    </p:set>
                                    <p:animEffect transition="in" filter="fade">
                                      <p:cBhvr>
                                        <p:cTn id="47" dur="1"/>
                                        <p:tgtEl>
                                          <p:spTgt spid="10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
                                            <p:txEl>
                                              <p:pRg st="2" end="2"/>
                                            </p:txEl>
                                          </p:spTgt>
                                        </p:tgtEl>
                                        <p:attrNameLst>
                                          <p:attrName>style.visibility</p:attrName>
                                        </p:attrNameLst>
                                      </p:cBhvr>
                                      <p:to>
                                        <p:strVal val="visible"/>
                                      </p:to>
                                    </p:set>
                                    <p:animEffect transition="in" filter="fade">
                                      <p:cBhvr>
                                        <p:cTn id="52" dur="1"/>
                                        <p:tgtEl>
                                          <p:spTgt spid="10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6">
                                            <p:txEl>
                                              <p:pRg st="3" end="3"/>
                                            </p:txEl>
                                          </p:spTgt>
                                        </p:tgtEl>
                                        <p:attrNameLst>
                                          <p:attrName>style.visibility</p:attrName>
                                        </p:attrNameLst>
                                      </p:cBhvr>
                                      <p:to>
                                        <p:strVal val="visible"/>
                                      </p:to>
                                    </p:set>
                                    <p:animEffect transition="in" filter="fade">
                                      <p:cBhvr>
                                        <p:cTn id="57" dur="1"/>
                                        <p:tgtEl>
                                          <p:spTgt spid="10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6">
                                            <p:txEl>
                                              <p:pRg st="4" end="4"/>
                                            </p:txEl>
                                          </p:spTgt>
                                        </p:tgtEl>
                                        <p:attrNameLst>
                                          <p:attrName>style.visibility</p:attrName>
                                        </p:attrNameLst>
                                      </p:cBhvr>
                                      <p:to>
                                        <p:strVal val="visible"/>
                                      </p:to>
                                    </p:set>
                                    <p:animEffect transition="in" filter="fade">
                                      <p:cBhvr>
                                        <p:cTn id="62" dur="1"/>
                                        <p:tgtEl>
                                          <p:spTgt spid="10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8">
                                            <p:txEl>
                                              <p:pRg st="0" end="0"/>
                                            </p:txEl>
                                          </p:spTgt>
                                        </p:tgtEl>
                                        <p:attrNameLst>
                                          <p:attrName>style.visibility</p:attrName>
                                        </p:attrNameLst>
                                      </p:cBhvr>
                                      <p:to>
                                        <p:strVal val="visible"/>
                                      </p:to>
                                    </p:set>
                                    <p:animEffect transition="in" filter="fade">
                                      <p:cBhvr>
                                        <p:cTn id="67" dur="1"/>
                                        <p:tgtEl>
                                          <p:spTgt spid="10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8">
                                            <p:txEl>
                                              <p:pRg st="1" end="1"/>
                                            </p:txEl>
                                          </p:spTgt>
                                        </p:tgtEl>
                                        <p:attrNameLst>
                                          <p:attrName>style.visibility</p:attrName>
                                        </p:attrNameLst>
                                      </p:cBhvr>
                                      <p:to>
                                        <p:strVal val="visible"/>
                                      </p:to>
                                    </p:set>
                                    <p:animEffect transition="in" filter="fade">
                                      <p:cBhvr>
                                        <p:cTn id="72" dur="1"/>
                                        <p:tgtEl>
                                          <p:spTgt spid="108">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8">
                                            <p:txEl>
                                              <p:pRg st="2" end="2"/>
                                            </p:txEl>
                                          </p:spTgt>
                                        </p:tgtEl>
                                        <p:attrNameLst>
                                          <p:attrName>style.visibility</p:attrName>
                                        </p:attrNameLst>
                                      </p:cBhvr>
                                      <p:to>
                                        <p:strVal val="visible"/>
                                      </p:to>
                                    </p:set>
                                    <p:animEffect transition="in" filter="fade">
                                      <p:cBhvr>
                                        <p:cTn id="77" dur="1"/>
                                        <p:tgtEl>
                                          <p:spTgt spid="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dirty="0"/>
              <a:t>Historical Example: Typhoid Mary</a:t>
            </a:r>
            <a:endParaRPr dirty="0"/>
          </a:p>
        </p:txBody>
      </p:sp>
      <p:sp>
        <p:nvSpPr>
          <p:cNvPr id="122" name="Google Shape;122;p18"/>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123" name="Google Shape;123;p18" descr="The famous symptomless carrier of Typhoid Fever, Mary Mallon, never felt the effects of the fever, but never recovered from a medical system that didn’t know how to treat a carrier of the disease.&#10;&#10;Hosted by: Michael Aranda&#10;----------&#10;Support SciShow by becoming a patron on Patreon: https://www.patreon.com/scishow&#10;----------&#10;Dooblydoo thanks go to the following Patreon supporters -- we couldn't make SciShow without them! Shout out to James Harshaw, Kevin Bealer, Mark Terrio-Cameron, Patrick Merrithew, Accalia Elementia, Charles Southerland, Fatima Iqbal, Benny, Kyle Anderson, Tim Curwick, Will and Sonja Marple, Philippe von Bergen, Bryce Daifuku, Chris Peters, Kathy Philip, Patrick D. Ashmore, Charles George, Bader AlGhamdi.&#10;----------&#10;Like SciShow? Want to help support us, and also get things to put on your walls, cover your torso and hold your liquids? Check out our awesome products over at DFTBA Records: http://dftba.com/scishow&#10;----------&#10;Looking for SciShow elsewhere on the internet?&#10;Facebook: http://www.facebook.com/scishow&#10;Twitter: http://www.twitter.com/scishow&#10;Tumblr: http://scishow.tumblr.com&#10;Instagram: http://instagram.com/thescishow&#10;----------&#10;Sources:&#10;https://www.ncbi.nlm.nih.gov/pmc/articles/PMC3959940/&#10;http://www.mayoclinic.org/diseases-conditions/typhoid-fever/basics/symptoms/con-20028553&#10;http://www.history.com/news/10-things-you-may-not-know-about-typhoid-mary&#10;https://med.stanford.edu/news/all-news/2013/08/scientists-get-a-handle-on-what-made-typhoid-marys-infectious-microbes-tick.html&#10;https://www.britannica.com/biography/Typhoid-Mary&#10;http://www.nydailynews.com/news/justice-story/typhoid-mary-carrier-death-article-1.1398166&#10;http://www.pbs.org/wgbh/nova/body/typhoid-mary-villain-or-victim.html&#10;http://publichealth.lacounty.gov/acd/procs/b73/DiseaseChapters/B73Typhoidfevercarrier.pdf&#10;&#10;Images:&#10;https://commons.wikimedia.org/wiki/File%3ATyphoid_carrier_polluting_food_-_a_poster.jpg&#10;https://commons.wikimedia.org/wiki/File:Mary_Mallon_in_hospital.jpg#/media/File:Mary_Mallon_in_hospital.jpg&#10;https://commons.wikimedia.org/wiki/File%3A(King1893NYC)_pg485_SLOANE_MATERNITY_HOSPITAL%2C_TENTH_AVENUE_AND_WEST_59TH_STREET.jpg&#10;https://commons.wikimedia.org/wiki/File%3ATyphoid_fever%3B_its_causation%2C_transmission_and_prevention_(1908)_(14740561216).jpg&#10;https://commons.wikimedia.org/wiki/File%3AOyster-bay-map.gif" title="What Really Happened with Typhoid Mary?">
            <a:hlinkClick r:id="rId3"/>
          </p:cNvPr>
          <p:cNvPicPr preferRelativeResize="0"/>
          <p:nvPr/>
        </p:nvPicPr>
        <p:blipFill>
          <a:blip r:embed="rId4">
            <a:alphaModFix/>
          </a:blip>
          <a:stretch>
            <a:fillRect/>
          </a:stretch>
        </p:blipFill>
        <p:spPr>
          <a:xfrm>
            <a:off x="1822675" y="166550"/>
            <a:ext cx="5353800" cy="401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What are some ways pathogens can spread from one person to another?</a:t>
            </a:r>
            <a:endParaRPr/>
          </a:p>
        </p:txBody>
      </p:sp>
      <p:sp>
        <p:nvSpPr>
          <p:cNvPr id="129" name="Google Shape;129;p19"/>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Investigation Activity: Modelling the Spread of Disease</a:t>
            </a:r>
            <a:endParaRPr dirty="0"/>
          </a:p>
        </p:txBody>
      </p:sp>
      <p:sp>
        <p:nvSpPr>
          <p:cNvPr id="135" name="Google Shape;135;p2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dirty="0"/>
              <a:t>SAFETY: </a:t>
            </a:r>
          </a:p>
          <a:p>
            <a:r>
              <a:rPr lang="en-US" dirty="0"/>
              <a:t>No eating or drinking.</a:t>
            </a:r>
          </a:p>
          <a:p>
            <a:r>
              <a:rPr lang="en-US" dirty="0"/>
              <a:t>If you spill liquid on your hand, tell teacher and wash off with lots of water.</a:t>
            </a:r>
          </a:p>
          <a:p>
            <a:r>
              <a:rPr lang="en-US" dirty="0"/>
              <a:t>No gloves or goggles required. </a:t>
            </a:r>
          </a:p>
          <a:p>
            <a:r>
              <a:rPr lang="en-US" dirty="0"/>
              <a:t>Clean up after yourself. </a:t>
            </a:r>
            <a:endParaRPr dirty="0"/>
          </a:p>
        </p:txBody>
      </p:sp>
      <p:sp>
        <p:nvSpPr>
          <p:cNvPr id="136" name="Google Shape;136;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1242</Words>
  <Application>Microsoft Office PowerPoint</Application>
  <PresentationFormat>On-screen Show (16:9)</PresentationFormat>
  <Paragraphs>154</Paragraphs>
  <Slides>20</Slides>
  <Notes>19</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Roboto Slab</vt:lpstr>
      <vt:lpstr>Source Sans Pro</vt:lpstr>
      <vt:lpstr>Cordelia template</vt:lpstr>
      <vt:lpstr>1.5 - Spread of Diseases</vt:lpstr>
      <vt:lpstr>Immune System </vt:lpstr>
      <vt:lpstr>Immune System </vt:lpstr>
      <vt:lpstr>Immune System </vt:lpstr>
      <vt:lpstr>PowerPoint Presentation</vt:lpstr>
      <vt:lpstr>Describing Disease Occurrence</vt:lpstr>
      <vt:lpstr>PowerPoint Presentation</vt:lpstr>
      <vt:lpstr>PowerPoint Presentation</vt:lpstr>
      <vt:lpstr>Investigation Activity: Modelling the Spread of Disease</vt:lpstr>
      <vt:lpstr>Investigation Activity: Modelling the Spread of Disease</vt:lpstr>
      <vt:lpstr>Investigation Activity: Modelling the Spread of Disease</vt:lpstr>
      <vt:lpstr>PowerPoint Presentation</vt:lpstr>
      <vt:lpstr>Investigation Activity: Modelling the Spread of Disease</vt:lpstr>
      <vt:lpstr>Investigation Activity: Modelling the Spread of Disease</vt:lpstr>
      <vt:lpstr>Investigation Activity: Modelling the Spread of Disease</vt:lpstr>
      <vt:lpstr>Investigation Activity: Modelling the Spread of Disease</vt:lpstr>
      <vt:lpstr>Investigation Activity: Modelling the Spread of Disease</vt:lpstr>
      <vt:lpstr>Investigation Activity: Modelling the Spread of Disease</vt:lpstr>
      <vt:lpstr>Project: Virus Pamphlet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 Spread of Diseases</dc:title>
  <cp:lastModifiedBy>Linda Au</cp:lastModifiedBy>
  <cp:revision>5</cp:revision>
  <dcterms:modified xsi:type="dcterms:W3CDTF">2021-03-04T13:50:24Z</dcterms:modified>
</cp:coreProperties>
</file>